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ustom.xml" ContentType="application/vnd.openxmlformats-officedocument.custom-properties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2"/>
    <p:sldMasterId id="2147483652" r:id="rId3"/>
  </p:sldMasterIdLst>
  <p:handoutMasterIdLst>
    <p:handoutMasterId r:id="rId8"/>
  </p:handoutMasterIdLst>
  <p:sldIdLst>
    <p:sldId id="278" r:id="rId4"/>
    <p:sldId id="279" r:id="rId5"/>
    <p:sldId id="282" r:id="rId6"/>
    <p:sldId id="283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6633"/>
    <a:srgbClr val="336600"/>
    <a:srgbClr val="A2D1F1"/>
    <a:srgbClr val="292929"/>
    <a:srgbClr val="993300"/>
    <a:srgbClr val="003399"/>
    <a:srgbClr val="006600"/>
    <a:srgbClr val="4A6479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37" autoAdjust="0"/>
    <p:restoredTop sz="94636" autoAdjust="0"/>
  </p:normalViewPr>
  <p:slideViewPr>
    <p:cSldViewPr>
      <p:cViewPr>
        <p:scale>
          <a:sx n="71" d="100"/>
          <a:sy n="71" d="100"/>
        </p:scale>
        <p:origin x="-1320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4DDEFA-BEF0-4157-80E6-4D9DAC239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998615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003AD-36AB-4878-B791-EB4F1C955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93079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226F1-7456-4994-8B0C-17A4500241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30702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381000"/>
            <a:ext cx="1676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381000"/>
            <a:ext cx="4876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01563-8B57-4390-8D7D-606EFD529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00032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4DF9D-BED8-48D9-9FC1-B34B7ACB4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069077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65DE3-17A9-42DD-84E9-A12F63525E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051275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3BAB3-F673-49BD-9AFF-00BD0A7C7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96998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219200"/>
            <a:ext cx="3276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219200"/>
            <a:ext cx="3276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B058A-F805-4EFD-A17D-9220495052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272448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B9B22-F4F9-4524-A462-5D3841D50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484039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9DA22-04BF-4E18-A8E5-339B56905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608172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BEC3B-158E-486E-81DD-EDC0C6CF27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275348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16E3A-3115-4E6E-9E24-B29429C52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14378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EFEB4-6A52-4123-B465-29ED0A4A4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783050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6D4A1-E863-42E3-B5A0-B651D45782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4250649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F32EF-0F0E-47D8-AE76-E70C36271C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97170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381000"/>
            <a:ext cx="1676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381000"/>
            <a:ext cx="4876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9A0AA-6039-4361-83EE-711F60746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91642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4253D-AF65-446B-8390-A43912903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418525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219200"/>
            <a:ext cx="3276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219200"/>
            <a:ext cx="3276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7C5D1-539D-4552-AEAC-B7E38790D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51153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8090D-7A20-4CE4-9C48-16EA0DE150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8529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D6016-1862-4C00-8EDE-4E9222C742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418072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90E68-88DA-40A6-A850-D36B05834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53024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20590-219C-4704-9954-54C4F85DF1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93709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A1CD0-3C84-473A-87D9-8D81D8A85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72070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C63AB3-58DD-480F-8AFD-BCBC40D36F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810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219200"/>
            <a:ext cx="6705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9C7DFB-10B3-473E-B066-5CE329E9CA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81000"/>
            <a:ext cx="6705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32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219200"/>
            <a:ext cx="6705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705600" cy="1295400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Uniqueness of the Lord’s Church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705600" cy="44196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600"/>
              </a:spcAft>
              <a:buAutoNum type="romanUcPeriod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It Was Planned  (Ephesians 3:8-11).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AutoNum type="romanUcPeriod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Owner and Builder.</a:t>
            </a:r>
          </a:p>
          <a:p>
            <a:pPr marL="971550" lvl="1" indent="-571500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Founder of the Lord’s Church (Matthew 16:16-18).  </a:t>
            </a:r>
          </a:p>
          <a:p>
            <a:pPr marL="971550" lvl="1" indent="-571500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Means of Purchase (Acts 20:28).  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705600" cy="1295400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Uniqueness of the Lord’s Church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705600" cy="4419600"/>
          </a:xfrm>
        </p:spPr>
        <p:txBody>
          <a:bodyPr/>
          <a:lstStyle/>
          <a:p>
            <a:pPr marL="857250" indent="-857250">
              <a:spcBef>
                <a:spcPts val="0"/>
              </a:spcBef>
              <a:spcAft>
                <a:spcPts val="0"/>
              </a:spcAft>
              <a:buFont typeface="+mj-lt"/>
              <a:buAutoNum type="romanUcPeriod" startAt="3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Leadership and Standard of Faith.</a:t>
            </a:r>
          </a:p>
          <a:p>
            <a:pPr marL="1257300" lvl="1" indent="-8572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Head (Ephesians 5:23).  </a:t>
            </a:r>
          </a:p>
          <a:p>
            <a:pPr marL="1257300" lvl="1" indent="-8572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Standard of Faith (John 14:20-23).</a:t>
            </a:r>
          </a:p>
          <a:p>
            <a:pPr marL="1257300" lvl="1" indent="-8572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Headquarters    (Ephesians 1:19-23).  </a:t>
            </a:r>
            <a:b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705600" cy="1295400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Uniqueness of the Lord’s Church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705600" cy="4419600"/>
          </a:xfrm>
        </p:spPr>
        <p:txBody>
          <a:bodyPr/>
          <a:lstStyle/>
          <a:p>
            <a:pPr marL="857250" indent="-857250">
              <a:spcBef>
                <a:spcPts val="0"/>
              </a:spcBef>
              <a:spcAft>
                <a:spcPts val="0"/>
              </a:spcAft>
              <a:buFont typeface="+mj-lt"/>
              <a:buAutoNum type="romanUcPeriod" startAt="4"/>
            </a:pPr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Membership.</a:t>
            </a:r>
          </a:p>
          <a:p>
            <a:pPr marL="1257300" lvl="1" indent="-8572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and Salvation (Acts 2:40-42, 46-47).  </a:t>
            </a:r>
          </a:p>
          <a:p>
            <a:pPr marL="1257300" lvl="1" indent="-8572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and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Sanct-ification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(Eph. 5:25, 26).  </a:t>
            </a:r>
          </a:p>
          <a:p>
            <a:pPr marL="857250" indent="-857250">
              <a:spcBef>
                <a:spcPts val="0"/>
              </a:spcBef>
              <a:spcAft>
                <a:spcPts val="0"/>
              </a:spcAft>
              <a:buFont typeface="+mj-lt"/>
              <a:buAutoNum type="romanUcPeriod" startAt="4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Work and Worship  (Col. 3:17).  </a:t>
            </a:r>
            <a:endParaRPr lang="en-US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705600" cy="1295400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Uniqueness of the Lord’s Church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705600" cy="4419600"/>
          </a:xfrm>
        </p:spPr>
        <p:txBody>
          <a:bodyPr/>
          <a:lstStyle/>
          <a:p>
            <a:pPr marL="857250" indent="-857250">
              <a:spcBef>
                <a:spcPts val="0"/>
              </a:spcBef>
              <a:spcAft>
                <a:spcPts val="0"/>
              </a:spcAft>
              <a:buFont typeface="+mj-lt"/>
              <a:buAutoNum type="romanUcPeriod" startAt="6"/>
            </a:pPr>
            <a:r>
              <a:rPr lang="en-US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Plea (1 Cor. 1:10; John 17:21; Eph. 4:1-6).</a:t>
            </a:r>
          </a:p>
          <a:p>
            <a:pPr marL="857250" indent="-857250">
              <a:spcBef>
                <a:spcPts val="0"/>
              </a:spcBef>
              <a:spcAft>
                <a:spcPts val="0"/>
              </a:spcAft>
              <a:buFont typeface="+mj-lt"/>
              <a:buAutoNum type="romanUcPeriod" startAt="6"/>
            </a:pPr>
            <a:r>
              <a:rPr lang="en-US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Destiny (Eph. 5:27;   1 Corinthians 15:24). 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="http://schemas.openxmlformats.org/drawingml/2006/main"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="http://schemas.openxmlformats.org/drawingml/2006/main"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="http://schemas.openxmlformats.org/drawingml/2006/main"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="http://schemas.openxmlformats.org/drawingml/2006/main"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AC1575-4B23-44FD-87F1-041451C420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TS102567794</Template>
  <TotalTime>32</TotalTime>
  <Words>201</Words>
  <Application>Microsoft Macintosh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1_Custom Design</vt:lpstr>
      <vt:lpstr>2_Custom Design</vt:lpstr>
      <vt:lpstr>The Uniqueness of the Lord’s Church</vt:lpstr>
      <vt:lpstr>The Uniqueness of the Lord’s Church</vt:lpstr>
      <vt:lpstr>The Uniqueness of the Lord’s Church</vt:lpstr>
      <vt:lpstr>The Uniqueness of the Lord’s Church</vt:lpstr>
    </vt:vector>
  </TitlesOfParts>
  <Company>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Slide Page</dc:title>
  <dc:subject/>
  <dc:creator>OlsenParkLaptop</dc:creator>
  <cp:keywords/>
  <dc:description/>
  <cp:lastModifiedBy>Kyle Pope</cp:lastModifiedBy>
  <cp:revision>7</cp:revision>
  <dcterms:created xsi:type="dcterms:W3CDTF">2017-10-18T20:43:44Z</dcterms:created>
  <dcterms:modified xsi:type="dcterms:W3CDTF">2017-10-18T20:44:10Z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TC025677949991</vt:lpwstr>
  </property>
</Properties>
</file>