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5" r:id="rId6"/>
    <p:sldId id="26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49000" contrast="-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E9FB-779A-8F4B-A57C-BEB304D18872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D28D-97C2-B74C-B3C5-ED12EC1C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Isaiah 9:6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846"/>
            <a:ext cx="8229600" cy="4687961"/>
          </a:xfrm>
        </p:spPr>
        <p:txBody>
          <a:bodyPr>
            <a:normAutofit/>
          </a:bodyPr>
          <a:lstStyle/>
          <a:p>
            <a:pPr indent="-4763">
              <a:buNone/>
            </a:pPr>
            <a:r>
              <a:rPr lang="en-US" sz="3900" dirty="0" smtClean="0">
                <a:solidFill>
                  <a:schemeClr val="bg1"/>
                </a:solidFill>
              </a:rPr>
              <a:t>“For unto us a Child is born, Unto us a Son is given; And the government will be upon His shoulder. And His name will be called Wonderful, Counselor, Mighty God, Everlasting Father, Prince of Peace” (NKJV).</a:t>
            </a:r>
            <a:endParaRPr lang="en-US" sz="3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Jesus Wonderful?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516"/>
            <a:ext cx="8229600" cy="40726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100" dirty="0" smtClean="0"/>
              <a:t>His Nature Is Wonderful</a:t>
            </a:r>
          </a:p>
          <a:p>
            <a:pPr algn="ctr">
              <a:buNone/>
            </a:pPr>
            <a:r>
              <a:rPr lang="en-US" sz="3800" dirty="0" smtClean="0"/>
              <a:t>He is God (Col. 2:9-10).</a:t>
            </a:r>
          </a:p>
          <a:p>
            <a:pPr algn="ctr">
              <a:buNone/>
            </a:pPr>
            <a:r>
              <a:rPr lang="en-US" sz="3800" dirty="0" smtClean="0"/>
              <a:t>He became human (Heb. 2:14-15).</a:t>
            </a:r>
          </a:p>
          <a:p>
            <a:pPr algn="ctr">
              <a:buNone/>
            </a:pP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Jesus Wonderful?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516"/>
            <a:ext cx="8229600" cy="40726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100" dirty="0" smtClean="0"/>
              <a:t>His Power Is Wonderful</a:t>
            </a:r>
          </a:p>
          <a:p>
            <a:pPr algn="ctr">
              <a:buNone/>
            </a:pPr>
            <a:r>
              <a:rPr lang="en-US" sz="3800" dirty="0" smtClean="0"/>
              <a:t>He healed the blind (Mark 8:22-25).</a:t>
            </a:r>
          </a:p>
          <a:p>
            <a:pPr algn="ctr">
              <a:buNone/>
            </a:pPr>
            <a:r>
              <a:rPr lang="en-US" sz="3800" dirty="0" smtClean="0"/>
              <a:t>He calmed the storm (Mark 4:36-41)</a:t>
            </a:r>
          </a:p>
          <a:p>
            <a:pPr algn="ctr">
              <a:buNone/>
            </a:pPr>
            <a:r>
              <a:rPr lang="en-US" sz="3800" dirty="0" smtClean="0"/>
              <a:t>He raised the dead (John 11:38-44).</a:t>
            </a:r>
          </a:p>
          <a:p>
            <a:pPr algn="ctr">
              <a:buNone/>
            </a:pP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Jesus Wonderful?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4046"/>
            <a:ext cx="8229600" cy="40321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100" dirty="0" smtClean="0"/>
              <a:t>His Words Are Wonderful</a:t>
            </a:r>
          </a:p>
          <a:p>
            <a:pPr algn="ctr">
              <a:buNone/>
            </a:pPr>
            <a:r>
              <a:rPr lang="en-US" sz="3800" dirty="0" smtClean="0"/>
              <a:t>No one spoke like Him (John 7:45-46).</a:t>
            </a:r>
          </a:p>
          <a:p>
            <a:pPr algn="ctr">
              <a:buNone/>
            </a:pPr>
            <a:r>
              <a:rPr lang="en-US" sz="3800" dirty="0" smtClean="0"/>
              <a:t>Words of eternal life (John 6:66-68).</a:t>
            </a:r>
          </a:p>
          <a:p>
            <a:pPr algn="ctr">
              <a:buNone/>
            </a:pPr>
            <a:r>
              <a:rPr lang="en-US" sz="3800" dirty="0" smtClean="0"/>
              <a:t>Standard of judgment (John 12:48-49).  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Jesus Wonderful?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126"/>
            <a:ext cx="8229600" cy="39240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100" dirty="0" smtClean="0"/>
              <a:t>His Law Is Wonderful</a:t>
            </a:r>
          </a:p>
          <a:p>
            <a:pPr algn="ctr">
              <a:buNone/>
            </a:pPr>
            <a:r>
              <a:rPr lang="en-US" sz="3800" dirty="0" smtClean="0"/>
              <a:t>All under Christ’s law (1 Cor. 9:19-21)</a:t>
            </a:r>
          </a:p>
          <a:p>
            <a:pPr algn="ctr">
              <a:buNone/>
            </a:pPr>
            <a:r>
              <a:rPr lang="en-US" sz="3800" dirty="0" smtClean="0"/>
              <a:t>The Lord’s law is perfect (Ps. 19:7-8).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Jesus Wonderful?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7225"/>
            <a:ext cx="8229600" cy="37889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100" dirty="0" smtClean="0"/>
              <a:t>His Authority Is Wonderful</a:t>
            </a:r>
          </a:p>
          <a:p>
            <a:pPr algn="ctr">
              <a:buNone/>
            </a:pPr>
            <a:r>
              <a:rPr lang="en-US" sz="3800" dirty="0" smtClean="0"/>
              <a:t>In heaven and earth (Matt. 28:18)</a:t>
            </a:r>
          </a:p>
          <a:p>
            <a:pPr algn="ctr">
              <a:buNone/>
            </a:pPr>
            <a:r>
              <a:rPr lang="en-US" sz="3800" dirty="0" smtClean="0"/>
              <a:t>He will be our judge (John 5:21-23)</a:t>
            </a:r>
          </a:p>
          <a:p>
            <a:pPr algn="ctr">
              <a:buNone/>
            </a:pP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Jesus Wonderful?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7225"/>
            <a:ext cx="8229600" cy="37889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100" dirty="0" smtClean="0"/>
              <a:t>His Gospel Is Wonderful</a:t>
            </a:r>
          </a:p>
          <a:p>
            <a:pPr algn="ctr">
              <a:buNone/>
            </a:pPr>
            <a:r>
              <a:rPr lang="en-US" sz="3800" dirty="0" smtClean="0"/>
              <a:t>It is glorious (1 Tim. 1:11)</a:t>
            </a:r>
          </a:p>
          <a:p>
            <a:pPr algn="ctr">
              <a:buNone/>
            </a:pPr>
            <a:r>
              <a:rPr lang="en-US" sz="3800" dirty="0" smtClean="0"/>
              <a:t>Power to salvation (Rom. 1:16)</a:t>
            </a:r>
          </a:p>
          <a:p>
            <a:pPr algn="ctr">
              <a:buNone/>
            </a:pP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284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Isaiah 9:6</vt:lpstr>
      <vt:lpstr>What Makes Jesus Wonderful?</vt:lpstr>
      <vt:lpstr>What Makes Jesus Wonderful?</vt:lpstr>
      <vt:lpstr>What Makes Jesus Wonderful?</vt:lpstr>
      <vt:lpstr>What Makes Jesus Wonderful?</vt:lpstr>
      <vt:lpstr>What Makes Jesus Wonderful?</vt:lpstr>
      <vt:lpstr>What Makes Jesus Wonderful?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5</cp:revision>
  <dcterms:created xsi:type="dcterms:W3CDTF">2018-01-04T19:51:22Z</dcterms:created>
  <dcterms:modified xsi:type="dcterms:W3CDTF">2018-01-04T19:51:42Z</dcterms:modified>
</cp:coreProperties>
</file>