
<file path=[Content_Types].xml><?xml version="1.0" encoding="utf-8"?>
<Types xmlns="http://schemas.openxmlformats.org/package/2006/content-types">
  <Override PartName="/ppt/slides/slide18.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Default Extension="jpeg" ContentType="image/jpeg"/>
  <Override PartName="/ppt/slides/slide1.xml" ContentType="application/vnd.openxmlformats-officedocument.presentationml.slide+xml"/>
  <Override PartName="/ppt/slides/slide26.xml" ContentType="application/vnd.openxmlformats-officedocument.presentationml.slide+xml"/>
  <Override PartName="/docProps/app.xml" ContentType="application/vnd.openxmlformats-officedocument.extended-properties+xml"/>
  <Override PartName="/ppt/slideLayouts/slideLayout1.xml" ContentType="application/vnd.openxmlformats-officedocument.presentationml.slideLayout+xml"/>
  <Override PartName="/ppt/slides/slide22.xml" ContentType="application/vnd.openxmlformats-officedocument.presentationml.slide+xml"/>
  <Override PartName="/ppt/slides/slide30.xml" ContentType="application/vnd.openxmlformats-officedocument.presentationml.slide+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ppt/slides/slide15.xml" ContentType="application/vnd.openxmlformats-officedocument.presentationml.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slides/slide31.xml" ContentType="application/vnd.openxmlformats-officedocument.presentationml.slide+xml"/>
  <Override PartName="/ppt/slides/slide16.xml" ContentType="application/vnd.openxmlformats-officedocument.presentationml.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32.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29.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sldIdLst>
    <p:sldId id="256" r:id="rId2"/>
    <p:sldId id="259" r:id="rId3"/>
    <p:sldId id="258"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1"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Grid="0" snapToObjects="1">
      <p:cViewPr varScale="1">
        <p:scale>
          <a:sx n="94" d="100"/>
          <a:sy n="94" d="100"/>
        </p:scale>
        <p:origin x="-65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272"/>
    </p:cViewPr>
  </p:sorter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D8084FC-12A1-C04D-8632-6A63E569377B}" type="datetimeFigureOut">
              <a:rPr lang="en-US" smtClean="0"/>
              <a:pPr/>
              <a:t>12/25/18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A152A1-4393-3643-BAF2-97999134DF9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8084FC-12A1-C04D-8632-6A63E569377B}" type="datetimeFigureOut">
              <a:rPr lang="en-US" smtClean="0"/>
              <a:pPr/>
              <a:t>12/25/18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A152A1-4393-3643-BAF2-97999134DF9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8084FC-12A1-C04D-8632-6A63E569377B}" type="datetimeFigureOut">
              <a:rPr lang="en-US" smtClean="0"/>
              <a:pPr/>
              <a:t>12/25/18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A152A1-4393-3643-BAF2-97999134DF9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8084FC-12A1-C04D-8632-6A63E569377B}" type="datetimeFigureOut">
              <a:rPr lang="en-US" smtClean="0"/>
              <a:pPr/>
              <a:t>12/25/18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A152A1-4393-3643-BAF2-97999134DF9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8084FC-12A1-C04D-8632-6A63E569377B}" type="datetimeFigureOut">
              <a:rPr lang="en-US" smtClean="0"/>
              <a:pPr/>
              <a:t>12/25/18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A152A1-4393-3643-BAF2-97999134DF9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D8084FC-12A1-C04D-8632-6A63E569377B}" type="datetimeFigureOut">
              <a:rPr lang="en-US" smtClean="0"/>
              <a:pPr/>
              <a:t>12/25/18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A152A1-4393-3643-BAF2-97999134DF9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D8084FC-12A1-C04D-8632-6A63E569377B}" type="datetimeFigureOut">
              <a:rPr lang="en-US" smtClean="0"/>
              <a:pPr/>
              <a:t>12/25/18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A152A1-4393-3643-BAF2-97999134DF9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D8084FC-12A1-C04D-8632-6A63E569377B}" type="datetimeFigureOut">
              <a:rPr lang="en-US" smtClean="0"/>
              <a:pPr/>
              <a:t>12/25/18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A152A1-4393-3643-BAF2-97999134DF9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8084FC-12A1-C04D-8632-6A63E569377B}" type="datetimeFigureOut">
              <a:rPr lang="en-US" smtClean="0"/>
              <a:pPr/>
              <a:t>12/25/18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A152A1-4393-3643-BAF2-97999134DF9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8084FC-12A1-C04D-8632-6A63E569377B}" type="datetimeFigureOut">
              <a:rPr lang="en-US" smtClean="0"/>
              <a:pPr/>
              <a:t>12/25/18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A152A1-4393-3643-BAF2-97999134DF9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8084FC-12A1-C04D-8632-6A63E569377B}" type="datetimeFigureOut">
              <a:rPr lang="en-US" smtClean="0"/>
              <a:pPr/>
              <a:t>12/25/18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A152A1-4393-3643-BAF2-97999134DF9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8084FC-12A1-C04D-8632-6A63E569377B}" type="datetimeFigureOut">
              <a:rPr lang="en-US" smtClean="0"/>
              <a:pPr/>
              <a:t>12/25/18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A152A1-4393-3643-BAF2-97999134DF9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bg1"/>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9000" b="1" dirty="0" smtClean="0"/>
              <a:t>CREATION</a:t>
            </a:r>
            <a:endParaRPr lang="en-US" sz="9000" b="1" dirty="0"/>
          </a:p>
        </p:txBody>
      </p:sp>
      <p:sp>
        <p:nvSpPr>
          <p:cNvPr id="3" name="Subtitle 2"/>
          <p:cNvSpPr>
            <a:spLocks noGrp="1"/>
          </p:cNvSpPr>
          <p:nvPr>
            <p:ph type="subTitle" idx="1"/>
          </p:nvPr>
        </p:nvSpPr>
        <p:spPr/>
        <p:txBody>
          <a:bodyPr>
            <a:normAutofit/>
          </a:bodyPr>
          <a:lstStyle/>
          <a:p>
            <a:r>
              <a:rPr lang="en-US" sz="4000" dirty="0" smtClean="0"/>
              <a:t>Beyond Genesis One</a:t>
            </a:r>
            <a:endParaRPr lang="en-US" sz="40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anim calcmode="lin" valueType="num">
                                      <p:cBhvr>
                                        <p:cTn id="1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32372" y="274638"/>
            <a:ext cx="8254428" cy="1143000"/>
          </a:xfrm>
        </p:spPr>
        <p:txBody>
          <a:bodyPr>
            <a:noAutofit/>
          </a:bodyPr>
          <a:lstStyle/>
          <a:p>
            <a:r>
              <a:rPr lang="en-US" sz="3700" b="1" dirty="0"/>
              <a:t>Jesus, God in the Flesh Created All Things</a:t>
            </a:r>
            <a:r>
              <a:rPr lang="en-US" sz="3700" dirty="0" smtClean="0"/>
              <a:t> </a:t>
            </a:r>
            <a:endParaRPr lang="en-US" sz="3700" b="1" dirty="0"/>
          </a:p>
        </p:txBody>
      </p:sp>
      <p:pic>
        <p:nvPicPr>
          <p:cNvPr id="4" name="Picture 3"/>
          <p:cNvPicPr>
            <a:picLocks noChangeAspect="1"/>
          </p:cNvPicPr>
          <p:nvPr/>
        </p:nvPicPr>
        <p:blipFill>
          <a:blip r:embed="rId2"/>
          <a:srcRect l="43649" t="20671" r="-9748"/>
          <a:stretch>
            <a:fillRect/>
          </a:stretch>
        </p:blipFill>
        <p:spPr>
          <a:xfrm>
            <a:off x="0" y="1417638"/>
            <a:ext cx="4644625" cy="5440362"/>
          </a:xfrm>
          <a:prstGeom prst="rect">
            <a:avLst/>
          </a:prstGeom>
        </p:spPr>
      </p:pic>
      <p:sp>
        <p:nvSpPr>
          <p:cNvPr id="3" name="Content Placeholder 2"/>
          <p:cNvSpPr>
            <a:spLocks noGrp="1"/>
          </p:cNvSpPr>
          <p:nvPr>
            <p:ph idx="1"/>
          </p:nvPr>
        </p:nvSpPr>
        <p:spPr>
          <a:xfrm>
            <a:off x="4144694" y="1600200"/>
            <a:ext cx="4542106" cy="4525963"/>
          </a:xfrm>
        </p:spPr>
        <p:txBody>
          <a:bodyPr anchor="ctr">
            <a:normAutofit/>
          </a:bodyPr>
          <a:lstStyle/>
          <a:p>
            <a:r>
              <a:rPr lang="en-US" sz="3600" dirty="0"/>
              <a:t>“He was in the world, and the world was made through Him, and the world did not know Him” (John  1:10).</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32372" y="274638"/>
            <a:ext cx="8254428" cy="1143000"/>
          </a:xfrm>
        </p:spPr>
        <p:txBody>
          <a:bodyPr>
            <a:noAutofit/>
          </a:bodyPr>
          <a:lstStyle/>
          <a:p>
            <a:r>
              <a:rPr lang="en-US" sz="4000" b="1" dirty="0"/>
              <a:t>God Spoke All Things into </a:t>
            </a:r>
            <a:r>
              <a:rPr lang="en-US" sz="4000" b="1" dirty="0" smtClean="0"/>
              <a:t>Existence</a:t>
            </a:r>
            <a:endParaRPr lang="en-US" sz="3700" b="1" dirty="0"/>
          </a:p>
        </p:txBody>
      </p:sp>
      <p:pic>
        <p:nvPicPr>
          <p:cNvPr id="4" name="Picture 3"/>
          <p:cNvPicPr>
            <a:picLocks noChangeAspect="1"/>
          </p:cNvPicPr>
          <p:nvPr/>
        </p:nvPicPr>
        <p:blipFill>
          <a:blip r:embed="rId2"/>
          <a:srcRect l="43649" t="20671" r="-9748"/>
          <a:stretch>
            <a:fillRect/>
          </a:stretch>
        </p:blipFill>
        <p:spPr>
          <a:xfrm>
            <a:off x="0" y="1417638"/>
            <a:ext cx="4644625" cy="5440362"/>
          </a:xfrm>
          <a:prstGeom prst="rect">
            <a:avLst/>
          </a:prstGeom>
        </p:spPr>
      </p:pic>
      <p:sp>
        <p:nvSpPr>
          <p:cNvPr id="3" name="Content Placeholder 2"/>
          <p:cNvSpPr>
            <a:spLocks noGrp="1"/>
          </p:cNvSpPr>
          <p:nvPr>
            <p:ph idx="1"/>
          </p:nvPr>
        </p:nvSpPr>
        <p:spPr>
          <a:xfrm>
            <a:off x="4144694" y="1600200"/>
            <a:ext cx="4542106" cy="4525963"/>
          </a:xfrm>
        </p:spPr>
        <p:txBody>
          <a:bodyPr anchor="ctr">
            <a:normAutofit/>
          </a:bodyPr>
          <a:lstStyle/>
          <a:p>
            <a:r>
              <a:rPr lang="en-US" sz="4000" dirty="0"/>
              <a:t>“By faith we understand that the worlds were framed by the word of God…” (Heb. 11:3a).</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32372" y="274638"/>
            <a:ext cx="8254428" cy="1143000"/>
          </a:xfrm>
        </p:spPr>
        <p:txBody>
          <a:bodyPr>
            <a:noAutofit/>
          </a:bodyPr>
          <a:lstStyle/>
          <a:p>
            <a:r>
              <a:rPr lang="en-US" sz="4000" b="1" dirty="0"/>
              <a:t>God Spoke All Things into </a:t>
            </a:r>
            <a:r>
              <a:rPr lang="en-US" sz="4000" b="1" dirty="0" smtClean="0"/>
              <a:t>Existence</a:t>
            </a:r>
            <a:endParaRPr lang="en-US" sz="3700" b="1" dirty="0"/>
          </a:p>
        </p:txBody>
      </p:sp>
      <p:pic>
        <p:nvPicPr>
          <p:cNvPr id="4" name="Picture 3"/>
          <p:cNvPicPr>
            <a:picLocks noChangeAspect="1"/>
          </p:cNvPicPr>
          <p:nvPr/>
        </p:nvPicPr>
        <p:blipFill>
          <a:blip r:embed="rId2"/>
          <a:srcRect l="43649" t="20671" r="-9748"/>
          <a:stretch>
            <a:fillRect/>
          </a:stretch>
        </p:blipFill>
        <p:spPr>
          <a:xfrm>
            <a:off x="0" y="1417638"/>
            <a:ext cx="4644625" cy="5440362"/>
          </a:xfrm>
          <a:prstGeom prst="rect">
            <a:avLst/>
          </a:prstGeom>
        </p:spPr>
      </p:pic>
      <p:sp>
        <p:nvSpPr>
          <p:cNvPr id="3" name="Content Placeholder 2"/>
          <p:cNvSpPr>
            <a:spLocks noGrp="1"/>
          </p:cNvSpPr>
          <p:nvPr>
            <p:ph idx="1"/>
          </p:nvPr>
        </p:nvSpPr>
        <p:spPr>
          <a:xfrm>
            <a:off x="4144694" y="1600200"/>
            <a:ext cx="4542106" cy="4525963"/>
          </a:xfrm>
        </p:spPr>
        <p:txBody>
          <a:bodyPr anchor="ctr">
            <a:normAutofit fontScale="92500" lnSpcReduction="20000"/>
          </a:bodyPr>
          <a:lstStyle/>
          <a:p>
            <a:r>
              <a:rPr lang="en-US" sz="4000" dirty="0"/>
              <a:t>“By the word of the Lord the heavens were made, and all the host of them by the breath of His mouth. He gathers the waters of the sea together as a heap; He lays up the deep in </a:t>
            </a:r>
            <a:r>
              <a:rPr lang="en-US" sz="4000" dirty="0" smtClean="0"/>
              <a:t>storehouses…”</a:t>
            </a:r>
            <a:endParaRPr lang="en-US" sz="40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32372" y="274638"/>
            <a:ext cx="8254428" cy="1143000"/>
          </a:xfrm>
        </p:spPr>
        <p:txBody>
          <a:bodyPr>
            <a:noAutofit/>
          </a:bodyPr>
          <a:lstStyle/>
          <a:p>
            <a:r>
              <a:rPr lang="en-US" sz="4000" b="1" dirty="0"/>
              <a:t>God Spoke All Things into </a:t>
            </a:r>
            <a:r>
              <a:rPr lang="en-US" sz="4000" b="1" dirty="0" smtClean="0"/>
              <a:t>Existence</a:t>
            </a:r>
            <a:endParaRPr lang="en-US" sz="3700" b="1" dirty="0"/>
          </a:p>
        </p:txBody>
      </p:sp>
      <p:pic>
        <p:nvPicPr>
          <p:cNvPr id="4" name="Picture 3"/>
          <p:cNvPicPr>
            <a:picLocks noChangeAspect="1"/>
          </p:cNvPicPr>
          <p:nvPr/>
        </p:nvPicPr>
        <p:blipFill>
          <a:blip r:embed="rId2"/>
          <a:srcRect l="43649" t="20671" r="-9748"/>
          <a:stretch>
            <a:fillRect/>
          </a:stretch>
        </p:blipFill>
        <p:spPr>
          <a:xfrm>
            <a:off x="0" y="1417638"/>
            <a:ext cx="4644625" cy="5440362"/>
          </a:xfrm>
          <a:prstGeom prst="rect">
            <a:avLst/>
          </a:prstGeom>
        </p:spPr>
      </p:pic>
      <p:sp>
        <p:nvSpPr>
          <p:cNvPr id="3" name="Content Placeholder 2"/>
          <p:cNvSpPr>
            <a:spLocks noGrp="1"/>
          </p:cNvSpPr>
          <p:nvPr>
            <p:ph idx="1"/>
          </p:nvPr>
        </p:nvSpPr>
        <p:spPr>
          <a:xfrm>
            <a:off x="4144694" y="1600200"/>
            <a:ext cx="4542106" cy="4525963"/>
          </a:xfrm>
        </p:spPr>
        <p:txBody>
          <a:bodyPr anchor="ctr">
            <a:normAutofit fontScale="92500" lnSpcReduction="20000"/>
          </a:bodyPr>
          <a:lstStyle/>
          <a:p>
            <a:r>
              <a:rPr lang="en-US" sz="4000" dirty="0" smtClean="0"/>
              <a:t>“…Let </a:t>
            </a:r>
            <a:r>
              <a:rPr lang="en-US" sz="4000" dirty="0"/>
              <a:t>all the earth fear the Lord; Let all the inhabitants of the world stand in awe of Him. For He spoke, and it was done; He commanded, and it stood fast.” (Ps. 33:6-9).</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688677" y="274638"/>
            <a:ext cx="4998123" cy="1143000"/>
          </a:xfrm>
        </p:spPr>
        <p:txBody>
          <a:bodyPr/>
          <a:lstStyle/>
          <a:p>
            <a:r>
              <a:rPr lang="en-US" b="1" dirty="0" smtClean="0"/>
              <a:t>Genesis 1:3-5</a:t>
            </a:r>
            <a:endParaRPr lang="en-US" b="1" dirty="0"/>
          </a:p>
        </p:txBody>
      </p:sp>
      <p:sp>
        <p:nvSpPr>
          <p:cNvPr id="3" name="Content Placeholder 2"/>
          <p:cNvSpPr>
            <a:spLocks noGrp="1"/>
          </p:cNvSpPr>
          <p:nvPr>
            <p:ph idx="1"/>
          </p:nvPr>
        </p:nvSpPr>
        <p:spPr>
          <a:xfrm>
            <a:off x="3688677" y="1600200"/>
            <a:ext cx="4998123" cy="4938627"/>
          </a:xfrm>
        </p:spPr>
        <p:txBody>
          <a:bodyPr>
            <a:normAutofit/>
          </a:bodyPr>
          <a:lstStyle/>
          <a:p>
            <a:r>
              <a:rPr lang="en-US" dirty="0"/>
              <a:t>“Then God said, ‘Let there be light’; and there was light. And God saw the light, that it was good; and God divided the light from the darkness. God called the light Day, and the darkness He called Night. So the evening and the morning were the first day” </a:t>
            </a:r>
          </a:p>
        </p:txBody>
      </p:sp>
      <p:pic>
        <p:nvPicPr>
          <p:cNvPr id="5" name="Picture 4"/>
          <p:cNvPicPr>
            <a:picLocks noChangeAspect="1"/>
          </p:cNvPicPr>
          <p:nvPr/>
        </p:nvPicPr>
        <p:blipFill>
          <a:blip r:embed="rId2">
            <a:alphaModFix amt="90000"/>
          </a:blip>
          <a:srcRect t="44054"/>
          <a:stretch>
            <a:fillRect/>
          </a:stretch>
        </p:blipFill>
        <p:spPr>
          <a:xfrm rot="16200000">
            <a:off x="-1748669" y="1744930"/>
            <a:ext cx="6861737" cy="3364400"/>
          </a:xfrm>
          <a:prstGeom prst="rect">
            <a:avLst/>
          </a:prstGeom>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5701211"/>
            <a:ext cx="9144000" cy="1143000"/>
          </a:xfrm>
        </p:spPr>
        <p:txBody>
          <a:bodyPr/>
          <a:lstStyle/>
          <a:p>
            <a:r>
              <a:rPr lang="en-US" b="1" dirty="0" smtClean="0"/>
              <a:t>God Created Light</a:t>
            </a:r>
            <a:endParaRPr lang="en-US" b="1" dirty="0"/>
          </a:p>
        </p:txBody>
      </p:sp>
      <p:sp>
        <p:nvSpPr>
          <p:cNvPr id="3" name="Content Placeholder 2"/>
          <p:cNvSpPr>
            <a:spLocks noGrp="1"/>
          </p:cNvSpPr>
          <p:nvPr>
            <p:ph idx="1"/>
          </p:nvPr>
        </p:nvSpPr>
        <p:spPr>
          <a:xfrm>
            <a:off x="3688677" y="270199"/>
            <a:ext cx="4998123" cy="4938627"/>
          </a:xfrm>
        </p:spPr>
        <p:txBody>
          <a:bodyPr anchor="ctr">
            <a:noAutofit/>
          </a:bodyPr>
          <a:lstStyle/>
          <a:p>
            <a:r>
              <a:rPr lang="en-US" sz="3600" dirty="0"/>
              <a:t>“For it is the God who commanded light to shine out of darkness, who has shone in our hearts to give the light of the knowledge of the glory of God in the face of Jesus Christ” (2 Cor. 4:6)</a:t>
            </a:r>
            <a:r>
              <a:rPr lang="en-US" sz="3600" dirty="0" smtClean="0"/>
              <a:t>.</a:t>
            </a:r>
            <a:endParaRPr lang="en-US" sz="3600" dirty="0"/>
          </a:p>
        </p:txBody>
      </p:sp>
      <p:pic>
        <p:nvPicPr>
          <p:cNvPr id="5" name="Picture 4"/>
          <p:cNvPicPr>
            <a:picLocks noChangeAspect="1"/>
          </p:cNvPicPr>
          <p:nvPr/>
        </p:nvPicPr>
        <p:blipFill>
          <a:blip r:embed="rId2">
            <a:alphaModFix amt="90000"/>
          </a:blip>
          <a:srcRect l="16859" t="44054"/>
          <a:stretch>
            <a:fillRect/>
          </a:stretch>
        </p:blipFill>
        <p:spPr>
          <a:xfrm rot="16200000">
            <a:off x="-1170276" y="1166536"/>
            <a:ext cx="5704950" cy="3364400"/>
          </a:xfrm>
          <a:prstGeom prst="rect">
            <a:avLst/>
          </a:prstGeom>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5701211"/>
            <a:ext cx="9144000" cy="1143000"/>
          </a:xfrm>
        </p:spPr>
        <p:txBody>
          <a:bodyPr/>
          <a:lstStyle/>
          <a:p>
            <a:r>
              <a:rPr lang="en-US" b="1" dirty="0" smtClean="0"/>
              <a:t>God Created Light</a:t>
            </a:r>
            <a:endParaRPr lang="en-US" b="1" dirty="0"/>
          </a:p>
        </p:txBody>
      </p:sp>
      <p:sp>
        <p:nvSpPr>
          <p:cNvPr id="3" name="Content Placeholder 2"/>
          <p:cNvSpPr>
            <a:spLocks noGrp="1"/>
          </p:cNvSpPr>
          <p:nvPr>
            <p:ph idx="1"/>
          </p:nvPr>
        </p:nvSpPr>
        <p:spPr>
          <a:xfrm>
            <a:off x="3688677" y="270199"/>
            <a:ext cx="4998123" cy="5431012"/>
          </a:xfrm>
        </p:spPr>
        <p:txBody>
          <a:bodyPr anchor="ctr">
            <a:normAutofit fontScale="92500" lnSpcReduction="10000"/>
          </a:bodyPr>
          <a:lstStyle/>
          <a:p>
            <a:r>
              <a:rPr lang="en-US" sz="3600" dirty="0" smtClean="0"/>
              <a:t>“Where is the way to the dwelling of light? And darkness, where is its place, that you may take it to its territory, that you may know the paths to its home? Do you know it, because you were born then, or because the number of your days is great?” (Job 38:19-21).</a:t>
            </a:r>
            <a:endParaRPr lang="en-US" sz="3600" dirty="0"/>
          </a:p>
        </p:txBody>
      </p:sp>
      <p:pic>
        <p:nvPicPr>
          <p:cNvPr id="5" name="Picture 4"/>
          <p:cNvPicPr>
            <a:picLocks noChangeAspect="1"/>
          </p:cNvPicPr>
          <p:nvPr/>
        </p:nvPicPr>
        <p:blipFill>
          <a:blip r:embed="rId2">
            <a:alphaModFix amt="90000"/>
          </a:blip>
          <a:srcRect l="16859" t="44054"/>
          <a:stretch>
            <a:fillRect/>
          </a:stretch>
        </p:blipFill>
        <p:spPr>
          <a:xfrm rot="16200000">
            <a:off x="-1170276" y="1166536"/>
            <a:ext cx="5704950" cy="3364400"/>
          </a:xfrm>
          <a:prstGeom prst="rect">
            <a:avLst/>
          </a:prstGeom>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5701211"/>
            <a:ext cx="9144000" cy="1143000"/>
          </a:xfrm>
        </p:spPr>
        <p:txBody>
          <a:bodyPr/>
          <a:lstStyle/>
          <a:p>
            <a:r>
              <a:rPr lang="en-US" b="1" dirty="0" smtClean="0"/>
              <a:t>God Created Light</a:t>
            </a:r>
            <a:endParaRPr lang="en-US" b="1" dirty="0"/>
          </a:p>
        </p:txBody>
      </p:sp>
      <p:sp>
        <p:nvSpPr>
          <p:cNvPr id="3" name="Content Placeholder 2"/>
          <p:cNvSpPr>
            <a:spLocks noGrp="1"/>
          </p:cNvSpPr>
          <p:nvPr>
            <p:ph idx="1"/>
          </p:nvPr>
        </p:nvSpPr>
        <p:spPr>
          <a:xfrm>
            <a:off x="3688677" y="270199"/>
            <a:ext cx="4998123" cy="5431012"/>
          </a:xfrm>
        </p:spPr>
        <p:txBody>
          <a:bodyPr anchor="ctr">
            <a:normAutofit/>
          </a:bodyPr>
          <a:lstStyle/>
          <a:p>
            <a:r>
              <a:rPr lang="en-US" sz="3600" dirty="0"/>
              <a:t>“I form the light and create darkness…” (Isaiah 45:7a).</a:t>
            </a:r>
          </a:p>
        </p:txBody>
      </p:sp>
      <p:pic>
        <p:nvPicPr>
          <p:cNvPr id="5" name="Picture 4"/>
          <p:cNvPicPr>
            <a:picLocks noChangeAspect="1"/>
          </p:cNvPicPr>
          <p:nvPr/>
        </p:nvPicPr>
        <p:blipFill>
          <a:blip r:embed="rId2">
            <a:alphaModFix amt="90000"/>
          </a:blip>
          <a:srcRect l="16859" t="44054"/>
          <a:stretch>
            <a:fillRect/>
          </a:stretch>
        </p:blipFill>
        <p:spPr>
          <a:xfrm rot="16200000">
            <a:off x="-1170276" y="1166536"/>
            <a:ext cx="5704950" cy="3364400"/>
          </a:xfrm>
          <a:prstGeom prst="rect">
            <a:avLst/>
          </a:prstGeom>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5701211"/>
            <a:ext cx="9144000" cy="1143000"/>
          </a:xfrm>
        </p:spPr>
        <p:txBody>
          <a:bodyPr/>
          <a:lstStyle/>
          <a:p>
            <a:r>
              <a:rPr lang="en-US" b="1" dirty="0"/>
              <a:t>God Created Morning and Evening</a:t>
            </a:r>
            <a:endParaRPr lang="en-US" dirty="0"/>
          </a:p>
        </p:txBody>
      </p:sp>
      <p:sp>
        <p:nvSpPr>
          <p:cNvPr id="3" name="Content Placeholder 2"/>
          <p:cNvSpPr>
            <a:spLocks noGrp="1"/>
          </p:cNvSpPr>
          <p:nvPr>
            <p:ph idx="1"/>
          </p:nvPr>
        </p:nvSpPr>
        <p:spPr>
          <a:xfrm>
            <a:off x="3688677" y="270199"/>
            <a:ext cx="4998123" cy="4938627"/>
          </a:xfrm>
        </p:spPr>
        <p:txBody>
          <a:bodyPr anchor="ctr">
            <a:noAutofit/>
          </a:bodyPr>
          <a:lstStyle/>
          <a:p>
            <a:r>
              <a:rPr lang="en-US" sz="3600" dirty="0"/>
              <a:t>“Have you commanded the morning since your days began, and caused the dawn to know its place?” (Job 38:12).</a:t>
            </a:r>
          </a:p>
        </p:txBody>
      </p:sp>
      <p:pic>
        <p:nvPicPr>
          <p:cNvPr id="5" name="Picture 4"/>
          <p:cNvPicPr>
            <a:picLocks noChangeAspect="1"/>
          </p:cNvPicPr>
          <p:nvPr/>
        </p:nvPicPr>
        <p:blipFill>
          <a:blip r:embed="rId2">
            <a:alphaModFix amt="90000"/>
          </a:blip>
          <a:srcRect l="16859" t="44054"/>
          <a:stretch>
            <a:fillRect/>
          </a:stretch>
        </p:blipFill>
        <p:spPr>
          <a:xfrm rot="16200000">
            <a:off x="-1170276" y="1166536"/>
            <a:ext cx="5704950" cy="3364400"/>
          </a:xfrm>
          <a:prstGeom prst="rect">
            <a:avLst/>
          </a:prstGeom>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9000" b="1" dirty="0" smtClean="0"/>
              <a:t>DAY TWO</a:t>
            </a:r>
            <a:endParaRPr lang="en-US" sz="9000" b="1"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9000" b="1" dirty="0" smtClean="0"/>
              <a:t>DAY ONE</a:t>
            </a:r>
            <a:endParaRPr lang="en-US" sz="9000" b="1"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alphaModFix amt="47000"/>
            <a:lum contrast="15000"/>
          </a:blip>
          <a:srcRect t="10205" b="15462"/>
          <a:stretch>
            <a:fillRect/>
          </a:stretch>
        </p:blipFill>
        <p:spPr>
          <a:xfrm>
            <a:off x="0" y="2609913"/>
            <a:ext cx="9144000" cy="4248087"/>
          </a:xfrm>
          <a:prstGeom prst="rect">
            <a:avLst/>
          </a:prstGeom>
        </p:spPr>
      </p:pic>
      <p:sp>
        <p:nvSpPr>
          <p:cNvPr id="2" name="Title 1"/>
          <p:cNvSpPr>
            <a:spLocks noGrp="1"/>
          </p:cNvSpPr>
          <p:nvPr>
            <p:ph type="title"/>
          </p:nvPr>
        </p:nvSpPr>
        <p:spPr>
          <a:xfrm>
            <a:off x="405349" y="274638"/>
            <a:ext cx="8281451" cy="1143000"/>
          </a:xfrm>
        </p:spPr>
        <p:txBody>
          <a:bodyPr/>
          <a:lstStyle/>
          <a:p>
            <a:r>
              <a:rPr lang="en-US" b="1" dirty="0" smtClean="0"/>
              <a:t>Genesis 1:6-8</a:t>
            </a:r>
            <a:endParaRPr lang="en-US" b="1" dirty="0"/>
          </a:p>
        </p:txBody>
      </p:sp>
      <p:sp>
        <p:nvSpPr>
          <p:cNvPr id="3" name="Content Placeholder 2"/>
          <p:cNvSpPr>
            <a:spLocks noGrp="1"/>
          </p:cNvSpPr>
          <p:nvPr>
            <p:ph idx="1"/>
          </p:nvPr>
        </p:nvSpPr>
        <p:spPr>
          <a:xfrm>
            <a:off x="405349" y="1600200"/>
            <a:ext cx="8281451" cy="3979419"/>
          </a:xfrm>
        </p:spPr>
        <p:txBody>
          <a:bodyPr>
            <a:noAutofit/>
          </a:bodyPr>
          <a:lstStyle/>
          <a:p>
            <a:r>
              <a:rPr lang="en-US" sz="3000" dirty="0" smtClean="0"/>
              <a:t>“Then God said, ‘Let there be a firmament in the midst of the waters, and let it divide the waters from the waters.’ Thus God made the firmament, and divided the waters which were under the firmament from the waters which were above the firmament; and it was so. And God called the firmament Heaven. So the evening and the morning were the second day” </a:t>
            </a:r>
            <a:endParaRPr lang="en-US" sz="30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10"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alphaModFix amt="47000"/>
            <a:lum contrast="15000"/>
          </a:blip>
          <a:srcRect t="10205" b="15462"/>
          <a:stretch>
            <a:fillRect/>
          </a:stretch>
        </p:blipFill>
        <p:spPr>
          <a:xfrm>
            <a:off x="0" y="2609913"/>
            <a:ext cx="9144000" cy="4248087"/>
          </a:xfrm>
          <a:prstGeom prst="rect">
            <a:avLst/>
          </a:prstGeom>
        </p:spPr>
      </p:pic>
      <p:sp>
        <p:nvSpPr>
          <p:cNvPr id="2" name="Title 1"/>
          <p:cNvSpPr>
            <a:spLocks noGrp="1"/>
          </p:cNvSpPr>
          <p:nvPr>
            <p:ph type="title"/>
          </p:nvPr>
        </p:nvSpPr>
        <p:spPr>
          <a:xfrm>
            <a:off x="405349" y="274638"/>
            <a:ext cx="8281451" cy="1143000"/>
          </a:xfrm>
        </p:spPr>
        <p:txBody>
          <a:bodyPr/>
          <a:lstStyle/>
          <a:p>
            <a:r>
              <a:rPr lang="en-US" b="1" dirty="0" smtClean="0"/>
              <a:t>God Made Heavens and Earth</a:t>
            </a:r>
            <a:r>
              <a:rPr lang="en-US" dirty="0" smtClean="0"/>
              <a:t> </a:t>
            </a:r>
            <a:endParaRPr lang="en-US" b="1" dirty="0"/>
          </a:p>
        </p:txBody>
      </p:sp>
      <p:sp>
        <p:nvSpPr>
          <p:cNvPr id="3" name="Content Placeholder 2"/>
          <p:cNvSpPr>
            <a:spLocks noGrp="1"/>
          </p:cNvSpPr>
          <p:nvPr>
            <p:ph idx="1"/>
          </p:nvPr>
        </p:nvSpPr>
        <p:spPr>
          <a:xfrm>
            <a:off x="405349" y="1600200"/>
            <a:ext cx="8281451" cy="3979419"/>
          </a:xfrm>
        </p:spPr>
        <p:txBody>
          <a:bodyPr anchor="ctr">
            <a:noAutofit/>
          </a:bodyPr>
          <a:lstStyle/>
          <a:p>
            <a:r>
              <a:rPr lang="en-US" sz="3800" dirty="0" smtClean="0"/>
              <a:t>“…By the word of God the heavens were of old, and the earth standing out of water and in the water” (2 Pet. 3:5).</a:t>
            </a:r>
            <a:endParaRPr lang="en-US" sz="38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alphaModFix amt="47000"/>
            <a:lum contrast="15000"/>
          </a:blip>
          <a:srcRect t="10205" b="15462"/>
          <a:stretch>
            <a:fillRect/>
          </a:stretch>
        </p:blipFill>
        <p:spPr>
          <a:xfrm>
            <a:off x="0" y="2609913"/>
            <a:ext cx="9144000" cy="4248087"/>
          </a:xfrm>
          <a:prstGeom prst="rect">
            <a:avLst/>
          </a:prstGeom>
        </p:spPr>
      </p:pic>
      <p:sp>
        <p:nvSpPr>
          <p:cNvPr id="2" name="Title 1"/>
          <p:cNvSpPr>
            <a:spLocks noGrp="1"/>
          </p:cNvSpPr>
          <p:nvPr>
            <p:ph type="title"/>
          </p:nvPr>
        </p:nvSpPr>
        <p:spPr>
          <a:xfrm>
            <a:off x="405349" y="274638"/>
            <a:ext cx="8281451" cy="1143000"/>
          </a:xfrm>
        </p:spPr>
        <p:txBody>
          <a:bodyPr/>
          <a:lstStyle/>
          <a:p>
            <a:r>
              <a:rPr lang="en-US" b="1" dirty="0" smtClean="0"/>
              <a:t>God Made Heavens and Earth</a:t>
            </a:r>
            <a:r>
              <a:rPr lang="en-US" dirty="0" smtClean="0"/>
              <a:t> </a:t>
            </a:r>
            <a:endParaRPr lang="en-US" b="1" dirty="0"/>
          </a:p>
        </p:txBody>
      </p:sp>
      <p:sp>
        <p:nvSpPr>
          <p:cNvPr id="3" name="Content Placeholder 2"/>
          <p:cNvSpPr>
            <a:spLocks noGrp="1"/>
          </p:cNvSpPr>
          <p:nvPr>
            <p:ph idx="1"/>
          </p:nvPr>
        </p:nvSpPr>
        <p:spPr>
          <a:xfrm>
            <a:off x="405349" y="1600199"/>
            <a:ext cx="8281451" cy="4438759"/>
          </a:xfrm>
        </p:spPr>
        <p:txBody>
          <a:bodyPr anchor="ctr">
            <a:normAutofit fontScale="85000" lnSpcReduction="10000"/>
          </a:bodyPr>
          <a:lstStyle/>
          <a:p>
            <a:r>
              <a:rPr lang="en-US" sz="4000" dirty="0" smtClean="0"/>
              <a:t>“Oh, give thanks to the God of gods! For His mercy endures forever. Oh, give thanks to the Lord of lords! For His mercy endures forever: To Him who alone does great wonders, For His mercy endures forever; To Him who by wisdom made the heavens, For His mercy endures forever; To Him who laid out the earth above the waters, For His mercy endures forever” (Psa. 136:2-6).</a:t>
            </a:r>
            <a:endParaRPr lang="en-US" sz="38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alphaModFix amt="47000"/>
            <a:lum contrast="15000"/>
          </a:blip>
          <a:srcRect t="10205" b="15462"/>
          <a:stretch>
            <a:fillRect/>
          </a:stretch>
        </p:blipFill>
        <p:spPr>
          <a:xfrm>
            <a:off x="0" y="2609913"/>
            <a:ext cx="9144000" cy="4248087"/>
          </a:xfrm>
          <a:prstGeom prst="rect">
            <a:avLst/>
          </a:prstGeom>
        </p:spPr>
      </p:pic>
      <p:sp>
        <p:nvSpPr>
          <p:cNvPr id="2" name="Title 1"/>
          <p:cNvSpPr>
            <a:spLocks noGrp="1"/>
          </p:cNvSpPr>
          <p:nvPr>
            <p:ph type="title"/>
          </p:nvPr>
        </p:nvSpPr>
        <p:spPr>
          <a:xfrm>
            <a:off x="405349" y="274638"/>
            <a:ext cx="8281451" cy="1143000"/>
          </a:xfrm>
        </p:spPr>
        <p:txBody>
          <a:bodyPr/>
          <a:lstStyle/>
          <a:p>
            <a:r>
              <a:rPr lang="en-US" b="1" dirty="0" smtClean="0"/>
              <a:t>God Made Heavens and Earth</a:t>
            </a:r>
            <a:r>
              <a:rPr lang="en-US" dirty="0" smtClean="0"/>
              <a:t> </a:t>
            </a:r>
            <a:endParaRPr lang="en-US" b="1" dirty="0"/>
          </a:p>
        </p:txBody>
      </p:sp>
      <p:sp>
        <p:nvSpPr>
          <p:cNvPr id="3" name="Content Placeholder 2"/>
          <p:cNvSpPr>
            <a:spLocks noGrp="1"/>
          </p:cNvSpPr>
          <p:nvPr>
            <p:ph idx="1"/>
          </p:nvPr>
        </p:nvSpPr>
        <p:spPr>
          <a:xfrm>
            <a:off x="405349" y="1600199"/>
            <a:ext cx="8281451" cy="4438759"/>
          </a:xfrm>
        </p:spPr>
        <p:txBody>
          <a:bodyPr anchor="ctr">
            <a:normAutofit/>
          </a:bodyPr>
          <a:lstStyle/>
          <a:p>
            <a:r>
              <a:rPr lang="en-US" sz="3600" dirty="0" smtClean="0"/>
              <a:t>“By the word of the Lord the heavens were made, and all the host of them by the breath of His mouth” (Ps. 33:6).</a:t>
            </a:r>
            <a:endParaRPr lang="en-US" sz="36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alphaModFix amt="47000"/>
            <a:lum contrast="15000"/>
          </a:blip>
          <a:srcRect t="10205" b="15462"/>
          <a:stretch>
            <a:fillRect/>
          </a:stretch>
        </p:blipFill>
        <p:spPr>
          <a:xfrm>
            <a:off x="0" y="2609913"/>
            <a:ext cx="9144000" cy="4248087"/>
          </a:xfrm>
          <a:prstGeom prst="rect">
            <a:avLst/>
          </a:prstGeom>
        </p:spPr>
      </p:pic>
      <p:sp>
        <p:nvSpPr>
          <p:cNvPr id="2" name="Title 1"/>
          <p:cNvSpPr>
            <a:spLocks noGrp="1"/>
          </p:cNvSpPr>
          <p:nvPr>
            <p:ph type="title"/>
          </p:nvPr>
        </p:nvSpPr>
        <p:spPr>
          <a:xfrm>
            <a:off x="405349" y="274638"/>
            <a:ext cx="8281451" cy="1143000"/>
          </a:xfrm>
        </p:spPr>
        <p:txBody>
          <a:bodyPr/>
          <a:lstStyle/>
          <a:p>
            <a:r>
              <a:rPr lang="en-US" b="1" dirty="0" smtClean="0"/>
              <a:t>God Made Heavens and Earth</a:t>
            </a:r>
            <a:r>
              <a:rPr lang="en-US" dirty="0" smtClean="0"/>
              <a:t> </a:t>
            </a:r>
            <a:endParaRPr lang="en-US" b="1" dirty="0"/>
          </a:p>
        </p:txBody>
      </p:sp>
      <p:sp>
        <p:nvSpPr>
          <p:cNvPr id="3" name="Content Placeholder 2"/>
          <p:cNvSpPr>
            <a:spLocks noGrp="1"/>
          </p:cNvSpPr>
          <p:nvPr>
            <p:ph idx="1"/>
          </p:nvPr>
        </p:nvSpPr>
        <p:spPr>
          <a:xfrm>
            <a:off x="405349" y="1600199"/>
            <a:ext cx="8281451" cy="4438759"/>
          </a:xfrm>
        </p:spPr>
        <p:txBody>
          <a:bodyPr anchor="ctr">
            <a:normAutofit/>
          </a:bodyPr>
          <a:lstStyle/>
          <a:p>
            <a:r>
              <a:rPr lang="en-US" sz="4700" dirty="0" smtClean="0"/>
              <a:t>“By His Spirit He adorned the heavens…” (Job 26:13a).</a:t>
            </a:r>
            <a:endParaRPr lang="en-US" sz="47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alphaModFix amt="47000"/>
            <a:lum contrast="15000"/>
          </a:blip>
          <a:srcRect t="10205" b="15462"/>
          <a:stretch>
            <a:fillRect/>
          </a:stretch>
        </p:blipFill>
        <p:spPr>
          <a:xfrm>
            <a:off x="0" y="2609913"/>
            <a:ext cx="9144000" cy="4248087"/>
          </a:xfrm>
          <a:prstGeom prst="rect">
            <a:avLst/>
          </a:prstGeom>
        </p:spPr>
      </p:pic>
      <p:sp>
        <p:nvSpPr>
          <p:cNvPr id="2" name="Title 1"/>
          <p:cNvSpPr>
            <a:spLocks noGrp="1"/>
          </p:cNvSpPr>
          <p:nvPr>
            <p:ph type="title"/>
          </p:nvPr>
        </p:nvSpPr>
        <p:spPr>
          <a:xfrm>
            <a:off x="405349" y="274638"/>
            <a:ext cx="8281451" cy="1143000"/>
          </a:xfrm>
        </p:spPr>
        <p:txBody>
          <a:bodyPr/>
          <a:lstStyle/>
          <a:p>
            <a:r>
              <a:rPr lang="en-US" b="1" dirty="0" smtClean="0"/>
              <a:t>God Made Heavens and Earth</a:t>
            </a:r>
            <a:r>
              <a:rPr lang="en-US" dirty="0" smtClean="0"/>
              <a:t> </a:t>
            </a:r>
            <a:endParaRPr lang="en-US" b="1" dirty="0"/>
          </a:p>
        </p:txBody>
      </p:sp>
      <p:sp>
        <p:nvSpPr>
          <p:cNvPr id="3" name="Content Placeholder 2"/>
          <p:cNvSpPr>
            <a:spLocks noGrp="1"/>
          </p:cNvSpPr>
          <p:nvPr>
            <p:ph idx="1"/>
          </p:nvPr>
        </p:nvSpPr>
        <p:spPr>
          <a:xfrm>
            <a:off x="405349" y="1600199"/>
            <a:ext cx="8281451" cy="4438759"/>
          </a:xfrm>
        </p:spPr>
        <p:txBody>
          <a:bodyPr anchor="ctr">
            <a:noAutofit/>
          </a:bodyPr>
          <a:lstStyle/>
          <a:p>
            <a:r>
              <a:rPr lang="en-US" sz="3800" dirty="0" smtClean="0"/>
              <a:t>“The heavens declare the glory of God; and the firmament shows His handiwork. Day unto day utters speech, and night unto night reveals knowledge” (Psa. 19:1-2). </a:t>
            </a:r>
            <a:endParaRPr lang="en-US" sz="38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9000" b="1" dirty="0" smtClean="0"/>
              <a:t>DAY THREE</a:t>
            </a:r>
            <a:endParaRPr lang="en-US" sz="9000" b="1"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t="2624" r="22132" b="21800"/>
          <a:stretch>
            <a:fillRect/>
          </a:stretch>
        </p:blipFill>
        <p:spPr>
          <a:xfrm>
            <a:off x="2372346" y="1600200"/>
            <a:ext cx="6771654" cy="5257800"/>
          </a:xfrm>
          <a:prstGeom prst="rect">
            <a:avLst/>
          </a:prstGeom>
        </p:spPr>
      </p:pic>
      <p:sp>
        <p:nvSpPr>
          <p:cNvPr id="2" name="Title 1"/>
          <p:cNvSpPr>
            <a:spLocks noGrp="1"/>
          </p:cNvSpPr>
          <p:nvPr>
            <p:ph type="title"/>
          </p:nvPr>
        </p:nvSpPr>
        <p:spPr>
          <a:xfrm>
            <a:off x="405350" y="274638"/>
            <a:ext cx="6083716" cy="1143000"/>
          </a:xfrm>
        </p:spPr>
        <p:txBody>
          <a:bodyPr/>
          <a:lstStyle/>
          <a:p>
            <a:r>
              <a:rPr lang="en-US" b="1" dirty="0" smtClean="0"/>
              <a:t>Genesis 1:9-13</a:t>
            </a:r>
            <a:endParaRPr lang="en-US" b="1" dirty="0"/>
          </a:p>
        </p:txBody>
      </p:sp>
      <p:sp>
        <p:nvSpPr>
          <p:cNvPr id="3" name="Content Placeholder 2"/>
          <p:cNvSpPr>
            <a:spLocks noGrp="1"/>
          </p:cNvSpPr>
          <p:nvPr>
            <p:ph idx="1"/>
          </p:nvPr>
        </p:nvSpPr>
        <p:spPr>
          <a:xfrm>
            <a:off x="405350" y="1600200"/>
            <a:ext cx="6083715" cy="5257800"/>
          </a:xfrm>
        </p:spPr>
        <p:txBody>
          <a:bodyPr>
            <a:noAutofit/>
          </a:bodyPr>
          <a:lstStyle/>
          <a:p>
            <a:r>
              <a:rPr lang="en-US" sz="2800" dirty="0" smtClean="0"/>
              <a:t>“Then God said, ‘Let the waters under the heavens be gathered together into one place, and let the dry land appear’; and it was so. And God called the dry land Earth, and the gathering together of the waters He called Seas. And God saw that it was good. Then God said, ‘Let the earth bring forth grass, the herb that yields seed, and the fruit tree that yields fruit according to its kind, whose seed is in itself, on the earth’; and it was so…”</a:t>
            </a:r>
            <a:endParaRPr lang="en-US" sz="30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10"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rcRect t="2624" r="22132" b="21800"/>
          <a:stretch>
            <a:fillRect/>
          </a:stretch>
        </p:blipFill>
        <p:spPr>
          <a:xfrm>
            <a:off x="2372346" y="1600200"/>
            <a:ext cx="6771654" cy="5257800"/>
          </a:xfrm>
          <a:prstGeom prst="rect">
            <a:avLst/>
          </a:prstGeom>
        </p:spPr>
      </p:pic>
      <p:sp>
        <p:nvSpPr>
          <p:cNvPr id="3" name="Content Placeholder 2"/>
          <p:cNvSpPr>
            <a:spLocks noGrp="1"/>
          </p:cNvSpPr>
          <p:nvPr>
            <p:ph idx="1"/>
          </p:nvPr>
        </p:nvSpPr>
        <p:spPr>
          <a:xfrm>
            <a:off x="405350" y="1600200"/>
            <a:ext cx="6026190" cy="4668427"/>
          </a:xfrm>
        </p:spPr>
        <p:txBody>
          <a:bodyPr>
            <a:noAutofit/>
          </a:bodyPr>
          <a:lstStyle/>
          <a:p>
            <a:r>
              <a:rPr lang="en-US" sz="3600" dirty="0" smtClean="0"/>
              <a:t>“…And the earth brought forth grass, the herb that yields seed according to its kind, and the tree that yields fruit, whose seed is in itself according to its kind. And God saw that it was good. So the evening and the morning were the third day” </a:t>
            </a:r>
            <a:endParaRPr lang="en-US" sz="3600" dirty="0"/>
          </a:p>
        </p:txBody>
      </p:sp>
      <p:sp>
        <p:nvSpPr>
          <p:cNvPr id="8" name="Title 1"/>
          <p:cNvSpPr>
            <a:spLocks noGrp="1"/>
          </p:cNvSpPr>
          <p:nvPr>
            <p:ph type="title"/>
          </p:nvPr>
        </p:nvSpPr>
        <p:spPr>
          <a:xfrm>
            <a:off x="405350" y="274638"/>
            <a:ext cx="6083716" cy="1143000"/>
          </a:xfrm>
        </p:spPr>
        <p:txBody>
          <a:bodyPr/>
          <a:lstStyle/>
          <a:p>
            <a:r>
              <a:rPr lang="en-US" b="1" dirty="0" smtClean="0"/>
              <a:t>Genesis 1:9-13</a:t>
            </a:r>
            <a:endParaRPr lang="en-US" b="1"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rcRect t="2624" r="22132" b="21800"/>
          <a:stretch>
            <a:fillRect/>
          </a:stretch>
        </p:blipFill>
        <p:spPr>
          <a:xfrm>
            <a:off x="2372346" y="1600200"/>
            <a:ext cx="6771654" cy="5257800"/>
          </a:xfrm>
          <a:prstGeom prst="rect">
            <a:avLst/>
          </a:prstGeom>
        </p:spPr>
      </p:pic>
      <p:sp>
        <p:nvSpPr>
          <p:cNvPr id="2" name="Title 1"/>
          <p:cNvSpPr>
            <a:spLocks noGrp="1"/>
          </p:cNvSpPr>
          <p:nvPr>
            <p:ph type="title"/>
          </p:nvPr>
        </p:nvSpPr>
        <p:spPr>
          <a:xfrm>
            <a:off x="405349" y="274638"/>
            <a:ext cx="8281451" cy="1143000"/>
          </a:xfrm>
        </p:spPr>
        <p:txBody>
          <a:bodyPr/>
          <a:lstStyle/>
          <a:p>
            <a:r>
              <a:rPr lang="en-US" b="1" dirty="0" smtClean="0"/>
              <a:t>God Made the Earth and the Seas</a:t>
            </a:r>
            <a:endParaRPr lang="en-US" dirty="0"/>
          </a:p>
        </p:txBody>
      </p:sp>
      <p:sp>
        <p:nvSpPr>
          <p:cNvPr id="3" name="Content Placeholder 2"/>
          <p:cNvSpPr>
            <a:spLocks noGrp="1"/>
          </p:cNvSpPr>
          <p:nvPr>
            <p:ph idx="1"/>
          </p:nvPr>
        </p:nvSpPr>
        <p:spPr>
          <a:xfrm>
            <a:off x="405350" y="1600200"/>
            <a:ext cx="6242376" cy="4884587"/>
          </a:xfrm>
        </p:spPr>
        <p:txBody>
          <a:bodyPr anchor="ctr">
            <a:noAutofit/>
          </a:bodyPr>
          <a:lstStyle/>
          <a:p>
            <a:r>
              <a:rPr lang="en-US" sz="4500" dirty="0" smtClean="0"/>
              <a:t>“He stretches out the north over empty space; He hangs the earth on nothing” (Job 26:7).</a:t>
            </a:r>
            <a:endParaRPr lang="en-US" sz="45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144694" y="274638"/>
            <a:ext cx="4542106" cy="1143000"/>
          </a:xfrm>
        </p:spPr>
        <p:txBody>
          <a:bodyPr/>
          <a:lstStyle/>
          <a:p>
            <a:r>
              <a:rPr lang="en-US" b="1" dirty="0" smtClean="0"/>
              <a:t>Genesis 1:1</a:t>
            </a:r>
            <a:endParaRPr lang="en-US" b="1" dirty="0"/>
          </a:p>
        </p:txBody>
      </p:sp>
      <p:sp>
        <p:nvSpPr>
          <p:cNvPr id="3" name="Content Placeholder 2"/>
          <p:cNvSpPr>
            <a:spLocks noGrp="1"/>
          </p:cNvSpPr>
          <p:nvPr>
            <p:ph idx="1"/>
          </p:nvPr>
        </p:nvSpPr>
        <p:spPr>
          <a:xfrm>
            <a:off x="4144694" y="1600200"/>
            <a:ext cx="4542106" cy="4525963"/>
          </a:xfrm>
        </p:spPr>
        <p:txBody>
          <a:bodyPr/>
          <a:lstStyle/>
          <a:p>
            <a:pPr marL="0" indent="0">
              <a:buNone/>
            </a:pPr>
            <a:r>
              <a:rPr lang="en-US" dirty="0"/>
              <a:t>“In the beginning God created the heavens and the earth. The earth was without form, and void; and darkness was on the face of the deep. And the Spirit of God was hovering over the face of the waters”</a:t>
            </a:r>
            <a:r>
              <a:rPr lang="en-US" dirty="0" smtClean="0"/>
              <a:t> (NKJV).</a:t>
            </a:r>
            <a:endParaRPr lang="en-US" dirty="0"/>
          </a:p>
        </p:txBody>
      </p:sp>
      <p:pic>
        <p:nvPicPr>
          <p:cNvPr id="4" name="Picture 3"/>
          <p:cNvPicPr>
            <a:picLocks noChangeAspect="1"/>
          </p:cNvPicPr>
          <p:nvPr/>
        </p:nvPicPr>
        <p:blipFill>
          <a:blip r:embed="rId2"/>
          <a:srcRect l="43649" r="-9748"/>
          <a:stretch>
            <a:fillRect/>
          </a:stretch>
        </p:blipFill>
        <p:spPr>
          <a:xfrm>
            <a:off x="0" y="0"/>
            <a:ext cx="4644625" cy="68580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10"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rcRect t="2624" r="22132" b="21800"/>
          <a:stretch>
            <a:fillRect/>
          </a:stretch>
        </p:blipFill>
        <p:spPr>
          <a:xfrm>
            <a:off x="2372346" y="1600200"/>
            <a:ext cx="6771654" cy="5257800"/>
          </a:xfrm>
          <a:prstGeom prst="rect">
            <a:avLst/>
          </a:prstGeom>
        </p:spPr>
      </p:pic>
      <p:sp>
        <p:nvSpPr>
          <p:cNvPr id="2" name="Title 1"/>
          <p:cNvSpPr>
            <a:spLocks noGrp="1"/>
          </p:cNvSpPr>
          <p:nvPr>
            <p:ph type="title"/>
          </p:nvPr>
        </p:nvSpPr>
        <p:spPr>
          <a:xfrm>
            <a:off x="405349" y="274638"/>
            <a:ext cx="8281451" cy="1143000"/>
          </a:xfrm>
        </p:spPr>
        <p:txBody>
          <a:bodyPr/>
          <a:lstStyle/>
          <a:p>
            <a:r>
              <a:rPr lang="en-US" b="1" dirty="0" smtClean="0"/>
              <a:t>God Made the Earth and the Seas</a:t>
            </a:r>
            <a:endParaRPr lang="en-US" dirty="0"/>
          </a:p>
        </p:txBody>
      </p:sp>
      <p:sp>
        <p:nvSpPr>
          <p:cNvPr id="3" name="Content Placeholder 2"/>
          <p:cNvSpPr>
            <a:spLocks noGrp="1"/>
          </p:cNvSpPr>
          <p:nvPr>
            <p:ph idx="1"/>
          </p:nvPr>
        </p:nvSpPr>
        <p:spPr>
          <a:xfrm>
            <a:off x="405350" y="1600200"/>
            <a:ext cx="6242376" cy="4884587"/>
          </a:xfrm>
        </p:spPr>
        <p:txBody>
          <a:bodyPr anchor="ctr">
            <a:noAutofit/>
          </a:bodyPr>
          <a:lstStyle/>
          <a:p>
            <a:r>
              <a:rPr lang="en-US" sz="3100" dirty="0" smtClean="0"/>
              <a:t>“Where were you when I laid the foundations of the earth? Tell Me, if you have understanding. Who determined its measurements? Surely you know!  Or who stretched the line upon it? To what were its foundations fastened? Or who laid its cornerstone, when the morning stars sang together, and all the sons of God shouted for joy?” (Job 38:4-7).</a:t>
            </a:r>
            <a:endParaRPr lang="en-US" sz="31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rcRect t="2624" r="22132" b="21800"/>
          <a:stretch>
            <a:fillRect/>
          </a:stretch>
        </p:blipFill>
        <p:spPr>
          <a:xfrm>
            <a:off x="2372346" y="1600200"/>
            <a:ext cx="6771654" cy="5257800"/>
          </a:xfrm>
          <a:prstGeom prst="rect">
            <a:avLst/>
          </a:prstGeom>
        </p:spPr>
      </p:pic>
      <p:sp>
        <p:nvSpPr>
          <p:cNvPr id="2" name="Title 1"/>
          <p:cNvSpPr>
            <a:spLocks noGrp="1"/>
          </p:cNvSpPr>
          <p:nvPr>
            <p:ph type="title"/>
          </p:nvPr>
        </p:nvSpPr>
        <p:spPr>
          <a:xfrm>
            <a:off x="405349" y="274638"/>
            <a:ext cx="8281451" cy="1143000"/>
          </a:xfrm>
        </p:spPr>
        <p:txBody>
          <a:bodyPr/>
          <a:lstStyle/>
          <a:p>
            <a:r>
              <a:rPr lang="en-US" b="1" dirty="0" smtClean="0"/>
              <a:t>God Made the Earth and the Seas</a:t>
            </a:r>
            <a:endParaRPr lang="en-US" dirty="0"/>
          </a:p>
        </p:txBody>
      </p:sp>
      <p:sp>
        <p:nvSpPr>
          <p:cNvPr id="3" name="Content Placeholder 2"/>
          <p:cNvSpPr>
            <a:spLocks noGrp="1"/>
          </p:cNvSpPr>
          <p:nvPr>
            <p:ph idx="1"/>
          </p:nvPr>
        </p:nvSpPr>
        <p:spPr>
          <a:xfrm>
            <a:off x="405350" y="1600200"/>
            <a:ext cx="6242376" cy="4884587"/>
          </a:xfrm>
        </p:spPr>
        <p:txBody>
          <a:bodyPr anchor="ctr">
            <a:noAutofit/>
          </a:bodyPr>
          <a:lstStyle/>
          <a:p>
            <a:r>
              <a:rPr lang="en-US" sz="3300" dirty="0" smtClean="0"/>
              <a:t>“Happy is he who has the God of Jacob for his help, whose hope is in the LORD his God, Who made heaven and earth, the sea, and all that is in them; Who keeps truth forever” (Psa. 146:5-6).</a:t>
            </a:r>
            <a:endParaRPr lang="en-US" sz="33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rcRect t="2624" r="22132" b="21800"/>
          <a:stretch>
            <a:fillRect/>
          </a:stretch>
        </p:blipFill>
        <p:spPr>
          <a:xfrm>
            <a:off x="2372346" y="1600200"/>
            <a:ext cx="6771654" cy="5257800"/>
          </a:xfrm>
          <a:prstGeom prst="rect">
            <a:avLst/>
          </a:prstGeom>
        </p:spPr>
      </p:pic>
      <p:sp>
        <p:nvSpPr>
          <p:cNvPr id="2" name="Title 1"/>
          <p:cNvSpPr>
            <a:spLocks noGrp="1"/>
          </p:cNvSpPr>
          <p:nvPr>
            <p:ph type="title"/>
          </p:nvPr>
        </p:nvSpPr>
        <p:spPr>
          <a:xfrm>
            <a:off x="405349" y="274638"/>
            <a:ext cx="8281451" cy="1143000"/>
          </a:xfrm>
        </p:spPr>
        <p:txBody>
          <a:bodyPr/>
          <a:lstStyle/>
          <a:p>
            <a:r>
              <a:rPr lang="en-US" b="1" dirty="0" smtClean="0"/>
              <a:t>God Made the Plants of the Earth</a:t>
            </a:r>
            <a:endParaRPr lang="en-US" dirty="0"/>
          </a:p>
        </p:txBody>
      </p:sp>
      <p:sp>
        <p:nvSpPr>
          <p:cNvPr id="3" name="Content Placeholder 2"/>
          <p:cNvSpPr>
            <a:spLocks noGrp="1"/>
          </p:cNvSpPr>
          <p:nvPr>
            <p:ph idx="1"/>
          </p:nvPr>
        </p:nvSpPr>
        <p:spPr>
          <a:xfrm>
            <a:off x="405350" y="1600200"/>
            <a:ext cx="6242376" cy="4884587"/>
          </a:xfrm>
        </p:spPr>
        <p:txBody>
          <a:bodyPr anchor="ctr">
            <a:normAutofit fontScale="85000" lnSpcReduction="10000"/>
          </a:bodyPr>
          <a:lstStyle/>
          <a:p>
            <a:r>
              <a:rPr lang="en-US" sz="3600" dirty="0" smtClean="0"/>
              <a:t>“So why do you worry about clothing? Consider the lilies of the field, how they grow: they neither toil nor spin; and yet I say to you that even Solomon in all his glory was not arrayed like one of these. Now if God so clothes the grass of the field, which today is, and tomorrow is thrown into the oven, will He not much more clothe you, O you of little faith?” (Matt. 6:28-30).</a:t>
            </a:r>
            <a:endParaRPr lang="en-US" sz="36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rcRect t="2624" r="22132" b="21800"/>
          <a:stretch>
            <a:fillRect/>
          </a:stretch>
        </p:blipFill>
        <p:spPr>
          <a:xfrm>
            <a:off x="2372346" y="1600200"/>
            <a:ext cx="6771654" cy="5257800"/>
          </a:xfrm>
          <a:prstGeom prst="rect">
            <a:avLst/>
          </a:prstGeom>
        </p:spPr>
      </p:pic>
      <p:sp>
        <p:nvSpPr>
          <p:cNvPr id="2" name="Title 1"/>
          <p:cNvSpPr>
            <a:spLocks noGrp="1"/>
          </p:cNvSpPr>
          <p:nvPr>
            <p:ph type="title"/>
          </p:nvPr>
        </p:nvSpPr>
        <p:spPr>
          <a:xfrm>
            <a:off x="405349" y="274638"/>
            <a:ext cx="8281451" cy="1143000"/>
          </a:xfrm>
        </p:spPr>
        <p:txBody>
          <a:bodyPr/>
          <a:lstStyle/>
          <a:p>
            <a:r>
              <a:rPr lang="en-US" b="1" dirty="0" smtClean="0"/>
              <a:t>He Is the Creator</a:t>
            </a:r>
            <a:endParaRPr lang="en-US" dirty="0"/>
          </a:p>
        </p:txBody>
      </p:sp>
      <p:sp>
        <p:nvSpPr>
          <p:cNvPr id="3" name="Content Placeholder 2"/>
          <p:cNvSpPr>
            <a:spLocks noGrp="1"/>
          </p:cNvSpPr>
          <p:nvPr>
            <p:ph idx="1"/>
          </p:nvPr>
        </p:nvSpPr>
        <p:spPr>
          <a:xfrm>
            <a:off x="405350" y="1600200"/>
            <a:ext cx="6242376" cy="4884587"/>
          </a:xfrm>
        </p:spPr>
        <p:txBody>
          <a:bodyPr anchor="ctr">
            <a:normAutofit/>
          </a:bodyPr>
          <a:lstStyle/>
          <a:p>
            <a:r>
              <a:rPr lang="en-US" sz="3600" dirty="0" smtClean="0"/>
              <a:t>“Therefore let those who suffer according to the will of God commit their souls to Him in doing good, as to a faithful Creator” (1 Pet. 4:14).</a:t>
            </a:r>
            <a:endParaRPr lang="en-US" sz="36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32372" y="274638"/>
            <a:ext cx="8254428" cy="1143000"/>
          </a:xfrm>
        </p:spPr>
        <p:txBody>
          <a:bodyPr>
            <a:normAutofit fontScale="90000"/>
          </a:bodyPr>
          <a:lstStyle/>
          <a:p>
            <a:r>
              <a:rPr lang="en-US" b="1" dirty="0" smtClean="0"/>
              <a:t>God Created All Things from Nothing</a:t>
            </a:r>
            <a:endParaRPr lang="en-US" b="1" dirty="0"/>
          </a:p>
        </p:txBody>
      </p:sp>
      <p:sp>
        <p:nvSpPr>
          <p:cNvPr id="3" name="Content Placeholder 2"/>
          <p:cNvSpPr>
            <a:spLocks noGrp="1"/>
          </p:cNvSpPr>
          <p:nvPr>
            <p:ph idx="1"/>
          </p:nvPr>
        </p:nvSpPr>
        <p:spPr>
          <a:xfrm>
            <a:off x="4144694" y="1600200"/>
            <a:ext cx="4542106" cy="4525963"/>
          </a:xfrm>
        </p:spPr>
        <p:txBody>
          <a:bodyPr anchor="ctr"/>
          <a:lstStyle/>
          <a:p>
            <a:pPr marL="0" indent="0">
              <a:buNone/>
            </a:pPr>
            <a:r>
              <a:rPr lang="en-US" dirty="0"/>
              <a:t>“By faith we understand that the worlds were framed by the word of God, so that the things which are seen were not made of things which are visible” (Heb. 11:3).</a:t>
            </a:r>
          </a:p>
        </p:txBody>
      </p:sp>
      <p:pic>
        <p:nvPicPr>
          <p:cNvPr id="4" name="Picture 3"/>
          <p:cNvPicPr>
            <a:picLocks noChangeAspect="1"/>
          </p:cNvPicPr>
          <p:nvPr/>
        </p:nvPicPr>
        <p:blipFill>
          <a:blip r:embed="rId2"/>
          <a:srcRect l="43649" t="20671" r="-9748"/>
          <a:stretch>
            <a:fillRect/>
          </a:stretch>
        </p:blipFill>
        <p:spPr>
          <a:xfrm>
            <a:off x="0" y="1417638"/>
            <a:ext cx="4644625" cy="5440362"/>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32372" y="274638"/>
            <a:ext cx="8254428" cy="1143000"/>
          </a:xfrm>
        </p:spPr>
        <p:txBody>
          <a:bodyPr>
            <a:normAutofit fontScale="90000"/>
          </a:bodyPr>
          <a:lstStyle/>
          <a:p>
            <a:r>
              <a:rPr lang="en-US" b="1" dirty="0" smtClean="0"/>
              <a:t>God Created All Things from Nothing</a:t>
            </a:r>
            <a:endParaRPr lang="en-US" b="1" dirty="0"/>
          </a:p>
        </p:txBody>
      </p:sp>
      <p:sp>
        <p:nvSpPr>
          <p:cNvPr id="3" name="Content Placeholder 2"/>
          <p:cNvSpPr>
            <a:spLocks noGrp="1"/>
          </p:cNvSpPr>
          <p:nvPr>
            <p:ph idx="1"/>
          </p:nvPr>
        </p:nvSpPr>
        <p:spPr>
          <a:xfrm>
            <a:off x="4144694" y="1600200"/>
            <a:ext cx="4542106" cy="4525963"/>
          </a:xfrm>
        </p:spPr>
        <p:txBody>
          <a:bodyPr anchor="ctr">
            <a:normAutofit/>
          </a:bodyPr>
          <a:lstStyle/>
          <a:p>
            <a:pPr marL="0" indent="0">
              <a:buNone/>
            </a:pPr>
            <a:r>
              <a:rPr lang="en-US" sz="3800" dirty="0"/>
              <a:t>“…God, who gives life to the dead and calls those things which do not exist as though they did” (Rom. 4:17b).</a:t>
            </a:r>
          </a:p>
        </p:txBody>
      </p:sp>
      <p:pic>
        <p:nvPicPr>
          <p:cNvPr id="4" name="Picture 3"/>
          <p:cNvPicPr>
            <a:picLocks noChangeAspect="1"/>
          </p:cNvPicPr>
          <p:nvPr/>
        </p:nvPicPr>
        <p:blipFill>
          <a:blip r:embed="rId2"/>
          <a:srcRect l="43649" t="20671" r="-9748"/>
          <a:stretch>
            <a:fillRect/>
          </a:stretch>
        </p:blipFill>
        <p:spPr>
          <a:xfrm>
            <a:off x="0" y="1417638"/>
            <a:ext cx="4644625" cy="5440362"/>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32372" y="274638"/>
            <a:ext cx="8254428" cy="1143000"/>
          </a:xfrm>
        </p:spPr>
        <p:txBody>
          <a:bodyPr>
            <a:normAutofit fontScale="90000"/>
          </a:bodyPr>
          <a:lstStyle/>
          <a:p>
            <a:r>
              <a:rPr lang="en-US" b="1" dirty="0" smtClean="0"/>
              <a:t>He Made Everything Except Himself</a:t>
            </a:r>
            <a:endParaRPr lang="en-US" b="1" dirty="0"/>
          </a:p>
        </p:txBody>
      </p:sp>
      <p:pic>
        <p:nvPicPr>
          <p:cNvPr id="4" name="Picture 3"/>
          <p:cNvPicPr>
            <a:picLocks noChangeAspect="1"/>
          </p:cNvPicPr>
          <p:nvPr/>
        </p:nvPicPr>
        <p:blipFill>
          <a:blip r:embed="rId2"/>
          <a:srcRect l="43649" t="20671" r="-9748"/>
          <a:stretch>
            <a:fillRect/>
          </a:stretch>
        </p:blipFill>
        <p:spPr>
          <a:xfrm>
            <a:off x="0" y="1417638"/>
            <a:ext cx="4644625" cy="5440362"/>
          </a:xfrm>
          <a:prstGeom prst="rect">
            <a:avLst/>
          </a:prstGeom>
        </p:spPr>
      </p:pic>
      <p:sp>
        <p:nvSpPr>
          <p:cNvPr id="3" name="Content Placeholder 2"/>
          <p:cNvSpPr>
            <a:spLocks noGrp="1"/>
          </p:cNvSpPr>
          <p:nvPr>
            <p:ph idx="1"/>
          </p:nvPr>
        </p:nvSpPr>
        <p:spPr>
          <a:xfrm>
            <a:off x="4144694" y="1600200"/>
            <a:ext cx="4542106" cy="4525963"/>
          </a:xfrm>
        </p:spPr>
        <p:txBody>
          <a:bodyPr anchor="ctr">
            <a:normAutofit/>
          </a:bodyPr>
          <a:lstStyle/>
          <a:p>
            <a:pPr marL="0" indent="0">
              <a:buNone/>
            </a:pPr>
            <a:r>
              <a:rPr lang="en-US" sz="4200" dirty="0"/>
              <a:t>“The great God who </a:t>
            </a:r>
            <a:r>
              <a:rPr lang="en-US" sz="4200" dirty="0" smtClean="0"/>
              <a:t>formed everything</a:t>
            </a:r>
            <a:r>
              <a:rPr lang="en-US" sz="4200" dirty="0"/>
              <a:t>…” (Prov.  26:10a).</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32372" y="274638"/>
            <a:ext cx="8254428" cy="1143000"/>
          </a:xfrm>
        </p:spPr>
        <p:txBody>
          <a:bodyPr>
            <a:normAutofit fontScale="90000"/>
          </a:bodyPr>
          <a:lstStyle/>
          <a:p>
            <a:r>
              <a:rPr lang="en-US" b="1" dirty="0" smtClean="0"/>
              <a:t>He Made Everything Except Himself</a:t>
            </a:r>
            <a:endParaRPr lang="en-US" b="1" dirty="0"/>
          </a:p>
        </p:txBody>
      </p:sp>
      <p:pic>
        <p:nvPicPr>
          <p:cNvPr id="4" name="Picture 3"/>
          <p:cNvPicPr>
            <a:picLocks noChangeAspect="1"/>
          </p:cNvPicPr>
          <p:nvPr/>
        </p:nvPicPr>
        <p:blipFill>
          <a:blip r:embed="rId2"/>
          <a:srcRect l="43649" t="20671" r="-9748"/>
          <a:stretch>
            <a:fillRect/>
          </a:stretch>
        </p:blipFill>
        <p:spPr>
          <a:xfrm>
            <a:off x="0" y="1417638"/>
            <a:ext cx="4644625" cy="5440362"/>
          </a:xfrm>
          <a:prstGeom prst="rect">
            <a:avLst/>
          </a:prstGeom>
        </p:spPr>
      </p:pic>
      <p:sp>
        <p:nvSpPr>
          <p:cNvPr id="3" name="Content Placeholder 2"/>
          <p:cNvSpPr>
            <a:spLocks noGrp="1"/>
          </p:cNvSpPr>
          <p:nvPr>
            <p:ph idx="1"/>
          </p:nvPr>
        </p:nvSpPr>
        <p:spPr>
          <a:xfrm>
            <a:off x="4144694" y="1600200"/>
            <a:ext cx="4542106" cy="4525963"/>
          </a:xfrm>
        </p:spPr>
        <p:txBody>
          <a:bodyPr anchor="ctr">
            <a:noAutofit/>
          </a:bodyPr>
          <a:lstStyle/>
          <a:p>
            <a:pPr marL="0" indent="0">
              <a:buNone/>
            </a:pPr>
            <a:r>
              <a:rPr lang="en-US" dirty="0"/>
              <a:t>“You are worthy, O Lord, to receive glory and honor and power; for You created all things, and by Your will they exist and were created” (Rev. 4:11).</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32372" y="274638"/>
            <a:ext cx="8254428" cy="1143000"/>
          </a:xfrm>
        </p:spPr>
        <p:txBody>
          <a:bodyPr>
            <a:noAutofit/>
          </a:bodyPr>
          <a:lstStyle/>
          <a:p>
            <a:r>
              <a:rPr lang="en-US" sz="3700" b="1" dirty="0"/>
              <a:t>Jesus, God in the Flesh Created All Things</a:t>
            </a:r>
            <a:r>
              <a:rPr lang="en-US" sz="3700" dirty="0" smtClean="0"/>
              <a:t> </a:t>
            </a:r>
            <a:endParaRPr lang="en-US" sz="3700" b="1" dirty="0"/>
          </a:p>
        </p:txBody>
      </p:sp>
      <p:pic>
        <p:nvPicPr>
          <p:cNvPr id="4" name="Picture 3"/>
          <p:cNvPicPr>
            <a:picLocks noChangeAspect="1"/>
          </p:cNvPicPr>
          <p:nvPr/>
        </p:nvPicPr>
        <p:blipFill>
          <a:blip r:embed="rId2"/>
          <a:srcRect l="43649" t="20671" r="-9748"/>
          <a:stretch>
            <a:fillRect/>
          </a:stretch>
        </p:blipFill>
        <p:spPr>
          <a:xfrm>
            <a:off x="0" y="1417638"/>
            <a:ext cx="4644625" cy="5440362"/>
          </a:xfrm>
          <a:prstGeom prst="rect">
            <a:avLst/>
          </a:prstGeom>
        </p:spPr>
      </p:pic>
      <p:sp>
        <p:nvSpPr>
          <p:cNvPr id="3" name="Content Placeholder 2"/>
          <p:cNvSpPr>
            <a:spLocks noGrp="1"/>
          </p:cNvSpPr>
          <p:nvPr>
            <p:ph idx="1"/>
          </p:nvPr>
        </p:nvSpPr>
        <p:spPr>
          <a:xfrm>
            <a:off x="4144694" y="1600200"/>
            <a:ext cx="4542106" cy="4525963"/>
          </a:xfrm>
        </p:spPr>
        <p:txBody>
          <a:bodyPr anchor="ctr">
            <a:normAutofit fontScale="77500" lnSpcReduction="20000"/>
          </a:bodyPr>
          <a:lstStyle/>
          <a:p>
            <a:pPr marL="0" indent="0">
              <a:buNone/>
            </a:pPr>
            <a:r>
              <a:rPr lang="en-US" sz="4400" dirty="0"/>
              <a:t>“In the beginning was the Word, and the Word was with God, and the Word was God. He was in the beginning with God. All things were made through Him, and without Him nothing was made that was made” (John 1:1-3).</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32372" y="274638"/>
            <a:ext cx="8254428" cy="1143000"/>
          </a:xfrm>
        </p:spPr>
        <p:txBody>
          <a:bodyPr>
            <a:noAutofit/>
          </a:bodyPr>
          <a:lstStyle/>
          <a:p>
            <a:r>
              <a:rPr lang="en-US" sz="3700" b="1" dirty="0"/>
              <a:t>Jesus, God in the Flesh Created All Things</a:t>
            </a:r>
            <a:r>
              <a:rPr lang="en-US" sz="3700" dirty="0" smtClean="0"/>
              <a:t> </a:t>
            </a:r>
            <a:endParaRPr lang="en-US" sz="3700" b="1" dirty="0"/>
          </a:p>
        </p:txBody>
      </p:sp>
      <p:pic>
        <p:nvPicPr>
          <p:cNvPr id="4" name="Picture 3"/>
          <p:cNvPicPr>
            <a:picLocks noChangeAspect="1"/>
          </p:cNvPicPr>
          <p:nvPr/>
        </p:nvPicPr>
        <p:blipFill>
          <a:blip r:embed="rId2"/>
          <a:srcRect l="43649" t="20671" r="-9748"/>
          <a:stretch>
            <a:fillRect/>
          </a:stretch>
        </p:blipFill>
        <p:spPr>
          <a:xfrm>
            <a:off x="0" y="1417638"/>
            <a:ext cx="4644625" cy="5440362"/>
          </a:xfrm>
          <a:prstGeom prst="rect">
            <a:avLst/>
          </a:prstGeom>
        </p:spPr>
      </p:pic>
      <p:sp>
        <p:nvSpPr>
          <p:cNvPr id="3" name="Content Placeholder 2"/>
          <p:cNvSpPr>
            <a:spLocks noGrp="1"/>
          </p:cNvSpPr>
          <p:nvPr>
            <p:ph idx="1"/>
          </p:nvPr>
        </p:nvSpPr>
        <p:spPr>
          <a:xfrm>
            <a:off x="4144694" y="1600200"/>
            <a:ext cx="4542106" cy="4525963"/>
          </a:xfrm>
        </p:spPr>
        <p:txBody>
          <a:bodyPr anchor="ctr">
            <a:normAutofit fontScale="85000" lnSpcReduction="20000"/>
          </a:bodyPr>
          <a:lstStyle/>
          <a:p>
            <a:pPr marL="0" indent="0">
              <a:buNone/>
            </a:pPr>
            <a:r>
              <a:rPr lang="en-US" sz="4000" dirty="0"/>
              <a:t>“For by Him all things were created that are in heaven and that are on earth, visible and invisible, whether thrones or dominions or principalities or powers. All things were created through Him and for Him” (Col. 1:16).</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215</TotalTime>
  <Words>1569</Words>
  <Application>Microsoft Macintosh PowerPoint</Application>
  <PresentationFormat>On-screen Show (4:3)</PresentationFormat>
  <Paragraphs>63</Paragraphs>
  <Slides>33</Slides>
  <Notes>0</Notes>
  <HiddenSlides>0</HiddenSlides>
  <MMClips>0</MMClips>
  <ScaleCrop>false</ScaleCrop>
  <HeadingPairs>
    <vt:vector size="4" baseType="variant">
      <vt:variant>
        <vt:lpstr>Design Template</vt:lpstr>
      </vt:variant>
      <vt:variant>
        <vt:i4>1</vt:i4>
      </vt:variant>
      <vt:variant>
        <vt:lpstr>Slide Titles</vt:lpstr>
      </vt:variant>
      <vt:variant>
        <vt:i4>33</vt:i4>
      </vt:variant>
    </vt:vector>
  </HeadingPairs>
  <TitlesOfParts>
    <vt:vector size="34" baseType="lpstr">
      <vt:lpstr>Office Theme</vt:lpstr>
      <vt:lpstr>CREATION</vt:lpstr>
      <vt:lpstr>DAY ONE</vt:lpstr>
      <vt:lpstr>Genesis 1:1</vt:lpstr>
      <vt:lpstr>God Created All Things from Nothing</vt:lpstr>
      <vt:lpstr>God Created All Things from Nothing</vt:lpstr>
      <vt:lpstr>He Made Everything Except Himself</vt:lpstr>
      <vt:lpstr>He Made Everything Except Himself</vt:lpstr>
      <vt:lpstr>Jesus, God in the Flesh Created All Things </vt:lpstr>
      <vt:lpstr>Jesus, God in the Flesh Created All Things </vt:lpstr>
      <vt:lpstr>Jesus, God in the Flesh Created All Things </vt:lpstr>
      <vt:lpstr>God Spoke All Things into Existence</vt:lpstr>
      <vt:lpstr>God Spoke All Things into Existence</vt:lpstr>
      <vt:lpstr>God Spoke All Things into Existence</vt:lpstr>
      <vt:lpstr>Genesis 1:3-5</vt:lpstr>
      <vt:lpstr>God Created Light</vt:lpstr>
      <vt:lpstr>God Created Light</vt:lpstr>
      <vt:lpstr>God Created Light</vt:lpstr>
      <vt:lpstr>God Created Morning and Evening</vt:lpstr>
      <vt:lpstr>DAY TWO</vt:lpstr>
      <vt:lpstr>Genesis 1:6-8</vt:lpstr>
      <vt:lpstr>God Made Heavens and Earth </vt:lpstr>
      <vt:lpstr>God Made Heavens and Earth </vt:lpstr>
      <vt:lpstr>God Made Heavens and Earth </vt:lpstr>
      <vt:lpstr>God Made Heavens and Earth </vt:lpstr>
      <vt:lpstr>God Made Heavens and Earth </vt:lpstr>
      <vt:lpstr>DAY THREE</vt:lpstr>
      <vt:lpstr>Genesis 1:9-13</vt:lpstr>
      <vt:lpstr>Genesis 1:9-13</vt:lpstr>
      <vt:lpstr>God Made the Earth and the Seas</vt:lpstr>
      <vt:lpstr>God Made the Earth and the Seas</vt:lpstr>
      <vt:lpstr>God Made the Earth and the Seas</vt:lpstr>
      <vt:lpstr>God Made the Plants of the Earth</vt:lpstr>
      <vt:lpstr>He Is the Creator</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Kyle Pope</dc:creator>
  <cp:lastModifiedBy>Kyle Pope</cp:lastModifiedBy>
  <cp:revision>13</cp:revision>
  <dcterms:created xsi:type="dcterms:W3CDTF">2018-12-26T03:24:37Z</dcterms:created>
  <dcterms:modified xsi:type="dcterms:W3CDTF">2018-12-26T03:25:27Z</dcterms:modified>
</cp:coreProperties>
</file>