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9" r:id="rId1"/>
  </p:sldMasterIdLst>
  <p:sldIdLst>
    <p:sldId id="259" r:id="rId2"/>
    <p:sldId id="260" r:id="rId3"/>
    <p:sldId id="264" r:id="rId4"/>
    <p:sldId id="257" r:id="rId5"/>
    <p:sldId id="265" r:id="rId6"/>
    <p:sldId id="266" r:id="rId7"/>
    <p:sldId id="267" r:id="rId8"/>
    <p:sldId id="268" r:id="rId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p:cViewPr>
        <p:scale>
          <a:sx n="100" d="100"/>
          <a:sy n="100" d="100"/>
        </p:scale>
        <p:origin x="-48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3" name="Rectangle 32"/>
          <p:cNvSpPr/>
          <p:nvPr userDrawn="1"/>
        </p:nvSpPr>
        <p:spPr bwMode="auto">
          <a:xfrm>
            <a:off x="0" y="0"/>
            <a:ext cx="9144000" cy="6858000"/>
          </a:xfrm>
          <a:prstGeom prst="rect">
            <a:avLst/>
          </a:prstGeom>
          <a:solidFill>
            <a:schemeClr val="accent4">
              <a:lumMod val="25000"/>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grpSp>
        <p:nvGrpSpPr>
          <p:cNvPr id="3074" name="Group 2"/>
          <p:cNvGrpSpPr>
            <a:grpSpLocks/>
          </p:cNvGrpSpPr>
          <p:nvPr/>
        </p:nvGrpSpPr>
        <p:grpSpPr bwMode="auto">
          <a:xfrm>
            <a:off x="0" y="0"/>
            <a:ext cx="9144000" cy="6858000"/>
            <a:chOff x="0" y="0"/>
            <a:chExt cx="5760" cy="4320"/>
          </a:xfrm>
        </p:grpSpPr>
        <p:sp>
          <p:nvSpPr>
            <p:cNvPr id="3075" name="Rectangle 3"/>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w="9525">
              <a:noFill/>
              <a:miter lim="800000"/>
              <a:headEnd/>
              <a:tailEnd/>
            </a:ln>
            <a:effectLst/>
          </p:spPr>
          <p:txBody>
            <a:bodyPr wrap="none" anchor="ctr">
              <a:prstTxWarp prst="textNoShape">
                <a:avLst/>
              </a:prstTxWarp>
            </a:bodyPr>
            <a:lstStyle/>
            <a:p>
              <a:endParaRPr lang="en-US"/>
            </a:p>
          </p:txBody>
        </p:sp>
        <p:sp>
          <p:nvSpPr>
            <p:cNvPr id="3076" name="Rectangle 4"/>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w="9525">
              <a:noFill/>
              <a:miter lim="800000"/>
              <a:headEnd/>
              <a:tailEnd/>
            </a:ln>
          </p:spPr>
          <p:txBody>
            <a:bodyPr wrap="none" anchor="ctr">
              <a:prstTxWarp prst="textNoShape">
                <a:avLst/>
              </a:prstTxWarp>
            </a:bodyPr>
            <a:lstStyle/>
            <a:p>
              <a:endParaRPr lang="en-US"/>
            </a:p>
          </p:txBody>
        </p:sp>
      </p:grpSp>
      <p:sp>
        <p:nvSpPr>
          <p:cNvPr id="3077" name="Rectangle 5"/>
          <p:cNvSpPr>
            <a:spLocks noGrp="1" noChangeArrowheads="1"/>
          </p:cNvSpPr>
          <p:nvPr>
            <p:ph type="ctrTitle"/>
          </p:nvPr>
        </p:nvSpPr>
        <p:spPr>
          <a:xfrm>
            <a:off x="1295400" y="1524000"/>
            <a:ext cx="7772400" cy="1143000"/>
          </a:xfrm>
        </p:spPr>
        <p:txBody>
          <a:bodyPr/>
          <a:lstStyle>
            <a:lvl1pPr>
              <a:defRPr/>
            </a:lvl1pPr>
          </a:lstStyle>
          <a:p>
            <a:r>
              <a:rPr lang="en-US" altLang="en-US"/>
              <a:t>Click to edit Master title style</a:t>
            </a:r>
          </a:p>
        </p:txBody>
      </p:sp>
      <p:sp>
        <p:nvSpPr>
          <p:cNvPr id="3078" name="Rectangle 6"/>
          <p:cNvSpPr>
            <a:spLocks noGrp="1" noChangeArrowheads="1"/>
          </p:cNvSpPr>
          <p:nvPr>
            <p:ph type="subTitle" idx="1"/>
          </p:nvPr>
        </p:nvSpPr>
        <p:spPr>
          <a:xfrm>
            <a:off x="1371600" y="3886200"/>
            <a:ext cx="6400800" cy="1752600"/>
          </a:xfrm>
        </p:spPr>
        <p:txBody>
          <a:bodyPr/>
          <a:lstStyle>
            <a:lvl1pPr marL="0" indent="0">
              <a:buFont typeface="Monotype Sorts" charset="2"/>
              <a:buNone/>
              <a:defRPr/>
            </a:lvl1pPr>
          </a:lstStyle>
          <a:p>
            <a:r>
              <a:rPr lang="en-US" altLang="en-US"/>
              <a:t>Click to edit Master subtitle style</a:t>
            </a:r>
          </a:p>
        </p:txBody>
      </p:sp>
      <p:sp>
        <p:nvSpPr>
          <p:cNvPr id="3079" name="Rectangle 7"/>
          <p:cNvSpPr>
            <a:spLocks noGrp="1" noChangeArrowheads="1"/>
          </p:cNvSpPr>
          <p:nvPr>
            <p:ph type="dt" sz="half" idx="2"/>
          </p:nvPr>
        </p:nvSpPr>
        <p:spPr bwMode="auto">
          <a:xfrm>
            <a:off x="12954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rgbClr val="FFFFFF"/>
                </a:solidFill>
                <a:latin typeface="Helvetica" charset="0"/>
              </a:defRPr>
            </a:lvl1pPr>
          </a:lstStyle>
          <a:p>
            <a:endParaRPr lang="en-US" altLang="en-US"/>
          </a:p>
        </p:txBody>
      </p:sp>
      <p:sp>
        <p:nvSpPr>
          <p:cNvPr id="3080" name="Rectangle 8"/>
          <p:cNvSpPr>
            <a:spLocks noGrp="1" noChangeArrowheads="1"/>
          </p:cNvSpPr>
          <p:nvPr>
            <p:ph type="ftr" sz="quarter" idx="3"/>
          </p:nvPr>
        </p:nvSpPr>
        <p:spPr bwMode="auto">
          <a:xfrm>
            <a:off x="37338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rgbClr val="FFFFFF"/>
                </a:solidFill>
                <a:latin typeface="Helvetica" charset="0"/>
              </a:defRPr>
            </a:lvl1pPr>
          </a:lstStyle>
          <a:p>
            <a:endParaRPr lang="en-US" altLang="en-US"/>
          </a:p>
        </p:txBody>
      </p:sp>
      <p:sp>
        <p:nvSpPr>
          <p:cNvPr id="3081" name="Rectangle 9"/>
          <p:cNvSpPr>
            <a:spLocks noGrp="1" noChangeArrowheads="1"/>
          </p:cNvSpPr>
          <p:nvPr>
            <p:ph type="sldNum" sz="quarter" idx="4"/>
          </p:nvPr>
        </p:nvSpPr>
        <p:spPr bwMode="auto">
          <a:xfrm>
            <a:off x="7162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rgbClr val="FFFFFF"/>
                </a:solidFill>
                <a:latin typeface="Helvetica" charset="0"/>
              </a:defRPr>
            </a:lvl1pPr>
          </a:lstStyle>
          <a:p>
            <a:fld id="{F11CD46C-68B5-474A-8833-4672B8C28111}" type="slidenum">
              <a:rPr lang="en-US" altLang="en-US"/>
              <a:pPr/>
              <a:t>‹#›</a:t>
            </a:fld>
            <a:endParaRPr lang="en-US" altLang="en-US"/>
          </a:p>
        </p:txBody>
      </p:sp>
      <p:grpSp>
        <p:nvGrpSpPr>
          <p:cNvPr id="3082" name="Group 10"/>
          <p:cNvGrpSpPr>
            <a:grpSpLocks/>
          </p:cNvGrpSpPr>
          <p:nvPr/>
        </p:nvGrpSpPr>
        <p:grpSpPr bwMode="auto">
          <a:xfrm>
            <a:off x="152400" y="314325"/>
            <a:ext cx="847725" cy="6543675"/>
            <a:chOff x="96" y="198"/>
            <a:chExt cx="534" cy="4122"/>
          </a:xfrm>
        </p:grpSpPr>
        <p:sp>
          <p:nvSpPr>
            <p:cNvPr id="3083" name="AutoShape 11"/>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sp>
          <p:nvSpPr>
            <p:cNvPr id="3084" name="AutoShape 12"/>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sp>
          <p:nvSpPr>
            <p:cNvPr id="3085" name="AutoShape 13"/>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sp>
          <p:nvSpPr>
            <p:cNvPr id="3086" name="AutoShape 14"/>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sp>
          <p:nvSpPr>
            <p:cNvPr id="3087" name="AutoShape 15"/>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sp>
          <p:nvSpPr>
            <p:cNvPr id="3088" name="AutoShape 16"/>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sp>
          <p:nvSpPr>
            <p:cNvPr id="3089" name="AutoShape 17"/>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grpSp>
      <p:sp>
        <p:nvSpPr>
          <p:cNvPr id="3090" name="Rectangle 18"/>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prstTxWarp prst="textNoShape">
              <a:avLst/>
            </a:prstTxWarp>
          </a:bodyPr>
          <a:lstStyle/>
          <a:p>
            <a:endParaRPr lang="en-US"/>
          </a:p>
        </p:txBody>
      </p:sp>
      <p:sp>
        <p:nvSpPr>
          <p:cNvPr id="3091" name="AutoShape 19"/>
          <p:cNvSpPr>
            <a:spLocks noChangeArrowheads="1"/>
          </p:cNvSpPr>
          <p:nvPr/>
        </p:nvSpPr>
        <p:spPr bwMode="auto">
          <a:xfrm flipH="1">
            <a:off x="547688" y="2717800"/>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a:effectLst/>
        </p:spPr>
        <p:txBody>
          <a:bodyPr wrap="none" anchor="ctr">
            <a:prstTxWarp prst="textNoShape">
              <a:avLst/>
            </a:prstTxWarp>
          </a:bodyPr>
          <a:lstStyle/>
          <a:p>
            <a:endParaRPr lang="en-US"/>
          </a:p>
        </p:txBody>
      </p:sp>
      <p:sp>
        <p:nvSpPr>
          <p:cNvPr id="3092" name="Oval 20"/>
          <p:cNvSpPr>
            <a:spLocks noChangeArrowheads="1"/>
          </p:cNvSpPr>
          <p:nvPr/>
        </p:nvSpPr>
        <p:spPr bwMode="auto">
          <a:xfrm>
            <a:off x="433388" y="2697163"/>
            <a:ext cx="295275"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3093" name="Rectangle 21"/>
          <p:cNvSpPr>
            <a:spLocks noChangeArrowheads="1"/>
          </p:cNvSpPr>
          <p:nvPr/>
        </p:nvSpPr>
        <p:spPr bwMode="auto">
          <a:xfrm>
            <a:off x="463550" y="2700338"/>
            <a:ext cx="161925" cy="4157662"/>
          </a:xfrm>
          <a:prstGeom prst="rect">
            <a:avLst/>
          </a:prstGeom>
          <a:noFill/>
          <a:ln w="9525">
            <a:noFill/>
            <a:miter lim="800000"/>
            <a:headEnd/>
            <a:tailEnd/>
          </a:ln>
        </p:spPr>
        <p:txBody>
          <a:bodyPr wrap="none" anchor="ctr">
            <a:prstTxWarp prst="textNoShape">
              <a:avLst/>
            </a:prstTxWarp>
          </a:bodyPr>
          <a:lstStyle/>
          <a:p>
            <a:endParaRPr lang="en-US"/>
          </a:p>
        </p:txBody>
      </p:sp>
      <p:sp>
        <p:nvSpPr>
          <p:cNvPr id="3094" name="Oval 22"/>
          <p:cNvSpPr>
            <a:spLocks noChangeArrowheads="1"/>
          </p:cNvSpPr>
          <p:nvPr/>
        </p:nvSpPr>
        <p:spPr bwMode="auto">
          <a:xfrm>
            <a:off x="9236075" y="2697163"/>
            <a:ext cx="304800"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3095" name="Rectangle 23"/>
          <p:cNvSpPr>
            <a:spLocks noChangeArrowheads="1"/>
          </p:cNvSpPr>
          <p:nvPr/>
        </p:nvSpPr>
        <p:spPr bwMode="auto">
          <a:xfrm>
            <a:off x="484188" y="2760663"/>
            <a:ext cx="8751887" cy="190500"/>
          </a:xfrm>
          <a:prstGeom prst="rect">
            <a:avLst/>
          </a:prstGeom>
          <a:noFill/>
          <a:ln w="9525">
            <a:noFill/>
            <a:miter lim="800000"/>
            <a:headEnd/>
            <a:tailEnd/>
          </a:ln>
        </p:spPr>
        <p:txBody>
          <a:bodyPr wrap="none" anchor="ctr">
            <a:prstTxWarp prst="textNoShape">
              <a:avLst/>
            </a:prstTxWarp>
          </a:bodyPr>
          <a:lstStyle/>
          <a:p>
            <a:endParaRPr lang="en-US"/>
          </a:p>
        </p:txBody>
      </p:sp>
      <p:grpSp>
        <p:nvGrpSpPr>
          <p:cNvPr id="3096" name="Group 24"/>
          <p:cNvGrpSpPr>
            <a:grpSpLocks/>
          </p:cNvGrpSpPr>
          <p:nvPr/>
        </p:nvGrpSpPr>
        <p:grpSpPr bwMode="auto">
          <a:xfrm>
            <a:off x="150813" y="0"/>
            <a:ext cx="849312" cy="6858000"/>
            <a:chOff x="95" y="0"/>
            <a:chExt cx="535" cy="4320"/>
          </a:xfrm>
        </p:grpSpPr>
        <p:sp>
          <p:nvSpPr>
            <p:cNvPr id="3097" name="AutoShape 25"/>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prstTxWarp prst="textNoShape">
                <a:avLst/>
              </a:prstTxWarp>
            </a:bodyPr>
            <a:lstStyle/>
            <a:p>
              <a:endParaRPr lang="en-US"/>
            </a:p>
          </p:txBody>
        </p:sp>
        <p:sp>
          <p:nvSpPr>
            <p:cNvPr id="3098" name="AutoShape 26"/>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prstTxWarp prst="textNoShape">
                <a:avLst/>
              </a:prstTxWarp>
            </a:bodyPr>
            <a:lstStyle/>
            <a:p>
              <a:endParaRPr lang="en-US"/>
            </a:p>
          </p:txBody>
        </p:sp>
        <p:sp>
          <p:nvSpPr>
            <p:cNvPr id="3099" name="AutoShape 27"/>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prstTxWarp prst="textNoShape">
                <a:avLst/>
              </a:prstTxWarp>
            </a:bodyPr>
            <a:lstStyle/>
            <a:p>
              <a:endParaRPr lang="en-US"/>
            </a:p>
          </p:txBody>
        </p:sp>
        <p:sp>
          <p:nvSpPr>
            <p:cNvPr id="3100" name="AutoShape 28"/>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prstTxWarp prst="textNoShape">
                <a:avLst/>
              </a:prstTxWarp>
            </a:bodyPr>
            <a:lstStyle/>
            <a:p>
              <a:endParaRPr lang="en-US"/>
            </a:p>
          </p:txBody>
        </p:sp>
        <p:sp>
          <p:nvSpPr>
            <p:cNvPr id="3101" name="AutoShape 29"/>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prstTxWarp prst="textNoShape">
                <a:avLst/>
              </a:prstTxWarp>
            </a:bodyPr>
            <a:lstStyle/>
            <a:p>
              <a:endParaRPr lang="en-US"/>
            </a:p>
          </p:txBody>
        </p:sp>
        <p:sp>
          <p:nvSpPr>
            <p:cNvPr id="3102" name="AutoShape 30"/>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prstTxWarp prst="textNoShape">
                <a:avLst/>
              </a:prstTxWarp>
            </a:bodyPr>
            <a:lstStyle/>
            <a:p>
              <a:endParaRPr lang="en-US"/>
            </a:p>
          </p:txBody>
        </p:sp>
        <p:sp>
          <p:nvSpPr>
            <p:cNvPr id="3103" name="Freeform 31"/>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prstTxWarp prst="textNoShape">
                <a:avLst/>
              </a:prstTxWarp>
            </a:bodyPr>
            <a:lstStyle/>
            <a:p>
              <a:endParaRPr lang="en-US"/>
            </a:p>
          </p:txBody>
        </p:sp>
        <p:sp>
          <p:nvSpPr>
            <p:cNvPr id="3104" name="Freeform 32"/>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
                                  </p:stCondLst>
                                  <p:childTnLst>
                                    <p:set>
                                      <p:cBhvr>
                                        <p:cTn id="6" dur="1" fill="hold">
                                          <p:stCondLst>
                                            <p:cond delay="0"/>
                                          </p:stCondLst>
                                        </p:cTn>
                                        <p:tgtEl>
                                          <p:spTgt spid="3092"/>
                                        </p:tgtEl>
                                        <p:attrNameLst>
                                          <p:attrName>style.visibility</p:attrName>
                                        </p:attrNameLst>
                                      </p:cBhvr>
                                      <p:to>
                                        <p:strVal val="visible"/>
                                      </p:to>
                                    </p:set>
                                    <p:anim calcmode="lin" valueType="num">
                                      <p:cBhvr additive="base">
                                        <p:cTn id="7" dur="500" fill="hold"/>
                                        <p:tgtEl>
                                          <p:spTgt spid="3092"/>
                                        </p:tgtEl>
                                        <p:attrNameLst>
                                          <p:attrName>ppt_x</p:attrName>
                                        </p:attrNameLst>
                                      </p:cBhvr>
                                      <p:tavLst>
                                        <p:tav tm="0">
                                          <p:val>
                                            <p:strVal val="#ppt_x"/>
                                          </p:val>
                                        </p:tav>
                                        <p:tav tm="100000">
                                          <p:val>
                                            <p:strVal val="#ppt_x"/>
                                          </p:val>
                                        </p:tav>
                                      </p:tavLst>
                                    </p:anim>
                                    <p:anim calcmode="lin" valueType="num">
                                      <p:cBhvr additive="base">
                                        <p:cTn id="8" dur="500" fill="hold"/>
                                        <p:tgtEl>
                                          <p:spTgt spid="3092"/>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3092"/>
                                        </p:tgtEl>
                                        <p:attrNameLst>
                                          <p:attrName>style.visibility</p:attrName>
                                        </p:attrNameLst>
                                      </p:cBhvr>
                                      <p:to>
                                        <p:strVal val="hidden"/>
                                      </p:to>
                                    </p:set>
                                  </p:subTnLst>
                                </p:cTn>
                              </p:par>
                            </p:childTnLst>
                          </p:cTn>
                        </p:par>
                        <p:par>
                          <p:cTn id="9" fill="hold">
                            <p:stCondLst>
                              <p:cond delay="501"/>
                            </p:stCondLst>
                            <p:childTnLst>
                              <p:par>
                                <p:cTn id="10" presetID="2" presetClass="entr" presetSubtype="8" fill="hold" grpId="0" nodeType="afterEffect">
                                  <p:stCondLst>
                                    <p:cond delay="2"/>
                                  </p:stCondLst>
                                  <p:childTnLst>
                                    <p:set>
                                      <p:cBhvr>
                                        <p:cTn id="11" dur="1" fill="hold">
                                          <p:stCondLst>
                                            <p:cond delay="0"/>
                                          </p:stCondLst>
                                        </p:cTn>
                                        <p:tgtEl>
                                          <p:spTgt spid="3094"/>
                                        </p:tgtEl>
                                        <p:attrNameLst>
                                          <p:attrName>style.visibility</p:attrName>
                                        </p:attrNameLst>
                                      </p:cBhvr>
                                      <p:to>
                                        <p:strVal val="visible"/>
                                      </p:to>
                                    </p:set>
                                    <p:anim calcmode="lin" valueType="num">
                                      <p:cBhvr additive="base">
                                        <p:cTn id="12" dur="500" fill="hold"/>
                                        <p:tgtEl>
                                          <p:spTgt spid="3094"/>
                                        </p:tgtEl>
                                        <p:attrNameLst>
                                          <p:attrName>ppt_x</p:attrName>
                                        </p:attrNameLst>
                                      </p:cBhvr>
                                      <p:tavLst>
                                        <p:tav tm="0">
                                          <p:val>
                                            <p:strVal val="0-#ppt_w/2"/>
                                          </p:val>
                                        </p:tav>
                                        <p:tav tm="100000">
                                          <p:val>
                                            <p:strVal val="#ppt_x"/>
                                          </p:val>
                                        </p:tav>
                                      </p:tavLst>
                                    </p:anim>
                                    <p:anim calcmode="lin" valueType="num">
                                      <p:cBhvr additive="base">
                                        <p:cTn id="13" dur="500" fill="hold"/>
                                        <p:tgtEl>
                                          <p:spTgt spid="30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 grpId="0" animBg="1"/>
      <p:bldP spid="3094" grpId="0" animBg="1"/>
    </p:bld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419100"/>
            <a:ext cx="1943100" cy="5740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419100"/>
            <a:ext cx="5676900" cy="5740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2044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044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26" name="Rectangle 25"/>
          <p:cNvSpPr/>
          <p:nvPr userDrawn="1"/>
        </p:nvSpPr>
        <p:spPr bwMode="auto">
          <a:xfrm>
            <a:off x="0" y="0"/>
            <a:ext cx="9144000" cy="6858000"/>
          </a:xfrm>
          <a:prstGeom prst="rect">
            <a:avLst/>
          </a:prstGeom>
          <a:solidFill>
            <a:schemeClr val="accent4">
              <a:lumMod val="25000"/>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2050" name="Rectangle 2"/>
          <p:cNvSpPr>
            <a:spLocks noGrp="1" noChangeArrowheads="1"/>
          </p:cNvSpPr>
          <p:nvPr>
            <p:ph type="title"/>
          </p:nvPr>
        </p:nvSpPr>
        <p:spPr bwMode="auto">
          <a:xfrm>
            <a:off x="1219200" y="4191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1219200" y="20447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2055" name="Group 7"/>
          <p:cNvGrpSpPr>
            <a:grpSpLocks/>
          </p:cNvGrpSpPr>
          <p:nvPr/>
        </p:nvGrpSpPr>
        <p:grpSpPr bwMode="auto">
          <a:xfrm>
            <a:off x="152400" y="314325"/>
            <a:ext cx="847725" cy="6543675"/>
            <a:chOff x="96" y="198"/>
            <a:chExt cx="534" cy="4122"/>
          </a:xfrm>
        </p:grpSpPr>
        <p:sp>
          <p:nvSpPr>
            <p:cNvPr id="2056" name="AutoShape 8"/>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sp>
          <p:nvSpPr>
            <p:cNvPr id="2057" name="AutoShape 9"/>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sp>
          <p:nvSpPr>
            <p:cNvPr id="2058" name="AutoShape 10"/>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sp>
          <p:nvSpPr>
            <p:cNvPr id="2059" name="AutoShape 11"/>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sp>
          <p:nvSpPr>
            <p:cNvPr id="2060" name="AutoShape 12"/>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sp>
          <p:nvSpPr>
            <p:cNvPr id="2061" name="AutoShape 13"/>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sp>
          <p:nvSpPr>
            <p:cNvPr id="2062" name="AutoShape 14"/>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prstTxWarp prst="textNoShape">
                <a:avLst/>
              </a:prstTxWarp>
            </a:bodyPr>
            <a:lstStyle/>
            <a:p>
              <a:endParaRPr lang="en-US"/>
            </a:p>
          </p:txBody>
        </p:sp>
      </p:grpSp>
      <p:sp>
        <p:nvSpPr>
          <p:cNvPr id="2063" name="Rectangle 15"/>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prstTxWarp prst="textNoShape">
              <a:avLst/>
            </a:prstTxWarp>
          </a:bodyPr>
          <a:lstStyle/>
          <a:p>
            <a:endParaRPr lang="en-US"/>
          </a:p>
        </p:txBody>
      </p:sp>
      <p:sp>
        <p:nvSpPr>
          <p:cNvPr id="2064" name="AutoShape 16"/>
          <p:cNvSpPr>
            <a:spLocks noChangeArrowheads="1"/>
          </p:cNvSpPr>
          <p:nvPr/>
        </p:nvSpPr>
        <p:spPr bwMode="auto">
          <a:xfrm flipH="1">
            <a:off x="547688" y="1703388"/>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a:effectLst/>
        </p:spPr>
        <p:txBody>
          <a:bodyPr wrap="none" anchor="ctr">
            <a:prstTxWarp prst="textNoShape">
              <a:avLst/>
            </a:prstTxWarp>
          </a:bodyPr>
          <a:lstStyle/>
          <a:p>
            <a:endParaRPr lang="en-US"/>
          </a:p>
        </p:txBody>
      </p:sp>
      <p:sp>
        <p:nvSpPr>
          <p:cNvPr id="2065" name="Oval 17"/>
          <p:cNvSpPr>
            <a:spLocks noChangeArrowheads="1"/>
          </p:cNvSpPr>
          <p:nvPr/>
        </p:nvSpPr>
        <p:spPr bwMode="auto">
          <a:xfrm>
            <a:off x="460375" y="1706563"/>
            <a:ext cx="295275"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2066" name="Rectangle 18"/>
          <p:cNvSpPr>
            <a:spLocks noChangeArrowheads="1"/>
          </p:cNvSpPr>
          <p:nvPr/>
        </p:nvSpPr>
        <p:spPr bwMode="auto">
          <a:xfrm>
            <a:off x="463550" y="1912938"/>
            <a:ext cx="190500" cy="4678362"/>
          </a:xfrm>
          <a:prstGeom prst="rect">
            <a:avLst/>
          </a:prstGeom>
          <a:noFill/>
          <a:ln w="9525">
            <a:noFill/>
            <a:miter lim="800000"/>
            <a:headEnd/>
            <a:tailEnd/>
          </a:ln>
        </p:spPr>
        <p:txBody>
          <a:bodyPr wrap="none" anchor="ctr">
            <a:prstTxWarp prst="textNoShape">
              <a:avLst/>
            </a:prstTxWarp>
          </a:bodyPr>
          <a:lstStyle/>
          <a:p>
            <a:endParaRPr lang="en-US"/>
          </a:p>
        </p:txBody>
      </p:sp>
      <p:sp>
        <p:nvSpPr>
          <p:cNvPr id="2068" name="Rectangle 20"/>
          <p:cNvSpPr>
            <a:spLocks noChangeArrowheads="1"/>
          </p:cNvSpPr>
          <p:nvPr/>
        </p:nvSpPr>
        <p:spPr bwMode="auto">
          <a:xfrm>
            <a:off x="457200" y="1739900"/>
            <a:ext cx="8751888" cy="190500"/>
          </a:xfrm>
          <a:prstGeom prst="rect">
            <a:avLst/>
          </a:prstGeom>
          <a:noFill/>
          <a:ln w="9525">
            <a:noFill/>
            <a:miter lim="800000"/>
            <a:headEnd/>
            <a:tailEnd/>
          </a:ln>
        </p:spPr>
        <p:txBody>
          <a:bodyPr wrap="none" anchor="ctr">
            <a:prstTxWarp prst="textNoShape">
              <a:avLst/>
            </a:prstTxWarp>
          </a:bodyPr>
          <a:lstStyle/>
          <a:p>
            <a:endParaRPr lang="en-US"/>
          </a:p>
        </p:txBody>
      </p:sp>
      <p:grpSp>
        <p:nvGrpSpPr>
          <p:cNvPr id="2069" name="Group 21"/>
          <p:cNvGrpSpPr>
            <a:grpSpLocks/>
          </p:cNvGrpSpPr>
          <p:nvPr/>
        </p:nvGrpSpPr>
        <p:grpSpPr bwMode="auto">
          <a:xfrm>
            <a:off x="150813" y="0"/>
            <a:ext cx="849312" cy="6858000"/>
            <a:chOff x="95" y="0"/>
            <a:chExt cx="535" cy="4320"/>
          </a:xfrm>
        </p:grpSpPr>
        <p:sp>
          <p:nvSpPr>
            <p:cNvPr id="2070" name="AutoShape 22"/>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prstTxWarp prst="textNoShape">
                <a:avLst/>
              </a:prstTxWarp>
            </a:bodyPr>
            <a:lstStyle/>
            <a:p>
              <a:endParaRPr lang="en-US"/>
            </a:p>
          </p:txBody>
        </p:sp>
        <p:sp>
          <p:nvSpPr>
            <p:cNvPr id="2071" name="AutoShape 23"/>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prstTxWarp prst="textNoShape">
                <a:avLst/>
              </a:prstTxWarp>
            </a:bodyPr>
            <a:lstStyle/>
            <a:p>
              <a:endParaRPr lang="en-US"/>
            </a:p>
          </p:txBody>
        </p:sp>
        <p:sp>
          <p:nvSpPr>
            <p:cNvPr id="2072" name="AutoShape 24"/>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prstTxWarp prst="textNoShape">
                <a:avLst/>
              </a:prstTxWarp>
            </a:bodyPr>
            <a:lstStyle/>
            <a:p>
              <a:endParaRPr lang="en-US"/>
            </a:p>
          </p:txBody>
        </p:sp>
        <p:sp>
          <p:nvSpPr>
            <p:cNvPr id="2073" name="AutoShape 25"/>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prstTxWarp prst="textNoShape">
                <a:avLst/>
              </a:prstTxWarp>
            </a:bodyPr>
            <a:lstStyle/>
            <a:p>
              <a:endParaRPr lang="en-US"/>
            </a:p>
          </p:txBody>
        </p:sp>
        <p:sp>
          <p:nvSpPr>
            <p:cNvPr id="2074" name="AutoShape 26"/>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prstTxWarp prst="textNoShape">
                <a:avLst/>
              </a:prstTxWarp>
            </a:bodyPr>
            <a:lstStyle/>
            <a:p>
              <a:endParaRPr lang="en-US"/>
            </a:p>
          </p:txBody>
        </p:sp>
        <p:sp>
          <p:nvSpPr>
            <p:cNvPr id="2075" name="AutoShape 27"/>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prstTxWarp prst="textNoShape">
                <a:avLst/>
              </a:prstTxWarp>
            </a:bodyPr>
            <a:lstStyle/>
            <a:p>
              <a:endParaRPr lang="en-US"/>
            </a:p>
          </p:txBody>
        </p:sp>
        <p:sp>
          <p:nvSpPr>
            <p:cNvPr id="2076" name="Freeform 28"/>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prstTxWarp prst="textNoShape">
                <a:avLst/>
              </a:prstTxWarp>
            </a:bodyPr>
            <a:lstStyle/>
            <a:p>
              <a:endParaRPr lang="en-US"/>
            </a:p>
          </p:txBody>
        </p:sp>
        <p:sp>
          <p:nvSpPr>
            <p:cNvPr id="2077" name="Freeform 29"/>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prstTxWarp prst="textNoShape">
                <a:avLst/>
              </a:prstTxWarp>
            </a:bodyPr>
            <a:lstStyle/>
            <a:p>
              <a:endParaRPr lang="en-US"/>
            </a:p>
          </p:txBody>
        </p:sp>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charset="0"/>
        </a:defRPr>
      </a:lvl9pPr>
    </p:titleStyle>
    <p:bodyStyle>
      <a:lvl1pPr marL="342900" indent="-342900" algn="l" rtl="0" eaLnBrk="0" fontAlgn="base" hangingPunct="0">
        <a:spcBef>
          <a:spcPct val="20000"/>
        </a:spcBef>
        <a:spcAft>
          <a:spcPct val="0"/>
        </a:spcAft>
        <a:buClr>
          <a:schemeClr val="accent1"/>
        </a:buClr>
        <a:buSzPct val="75000"/>
        <a:buFont typeface="Monotype Sorts" charset="2"/>
        <a:buChar char="b"/>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Char char="•"/>
        <a:defRPr kumimoji="1"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har char="–"/>
        <a:defRPr kumimoji="1"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1219200" y="457200"/>
            <a:ext cx="7772400" cy="838200"/>
          </a:xfrm>
        </p:spPr>
        <p:txBody>
          <a:bodyPr/>
          <a:lstStyle/>
          <a:p>
            <a:r>
              <a:rPr lang="en-US" altLang="en-US" sz="5400" b="1" dirty="0" smtClean="0">
                <a:solidFill>
                  <a:schemeClr val="accent1"/>
                </a:solidFill>
                <a:latin typeface="Cambria"/>
                <a:cs typeface="Cambria"/>
              </a:rPr>
              <a:t>1 </a:t>
            </a:r>
            <a:r>
              <a:rPr lang="en-US" altLang="en-US" sz="5400" b="1" dirty="0">
                <a:solidFill>
                  <a:schemeClr val="accent1"/>
                </a:solidFill>
                <a:latin typeface="Cambria"/>
                <a:cs typeface="Cambria"/>
              </a:rPr>
              <a:t>T</a:t>
            </a:r>
            <a:r>
              <a:rPr lang="en-US" altLang="en-US" sz="5400" b="1" cap="small" dirty="0">
                <a:solidFill>
                  <a:schemeClr val="accent1"/>
                </a:solidFill>
                <a:latin typeface="Cambria"/>
                <a:cs typeface="Cambria"/>
              </a:rPr>
              <a:t>imothy</a:t>
            </a:r>
            <a:r>
              <a:rPr lang="en-US" altLang="en-US" sz="5400" b="1" dirty="0">
                <a:solidFill>
                  <a:schemeClr val="accent1"/>
                </a:solidFill>
                <a:latin typeface="Cambria"/>
                <a:cs typeface="Cambria"/>
              </a:rPr>
              <a:t> 6:11-16</a:t>
            </a:r>
            <a:endParaRPr lang="en-US" altLang="en-US" b="1" dirty="0">
              <a:latin typeface="Cambria"/>
              <a:cs typeface="Cambria"/>
            </a:endParaRPr>
          </a:p>
        </p:txBody>
      </p:sp>
      <p:sp>
        <p:nvSpPr>
          <p:cNvPr id="12291" name="Rectangle 1027"/>
          <p:cNvSpPr>
            <a:spLocks noGrp="1" noChangeArrowheads="1"/>
          </p:cNvSpPr>
          <p:nvPr>
            <p:ph type="body" idx="1"/>
          </p:nvPr>
        </p:nvSpPr>
        <p:spPr/>
        <p:txBody>
          <a:bodyPr/>
          <a:lstStyle/>
          <a:p>
            <a:pPr>
              <a:buFont typeface="Monotype Sorts" charset="2"/>
              <a:buNone/>
            </a:pPr>
            <a:r>
              <a:rPr kumimoji="0" lang="en-US" altLang="en-US" b="1" dirty="0">
                <a:effectLst/>
                <a:latin typeface="Cambria"/>
                <a:cs typeface="Cambria"/>
              </a:rPr>
              <a:t>	</a:t>
            </a:r>
            <a:r>
              <a:rPr kumimoji="0" lang="en-US" altLang="en-US" b="1" dirty="0">
                <a:latin typeface="Cambria"/>
                <a:cs typeface="Cambria"/>
              </a:rPr>
              <a:t>“But you, O man of God, flee these things and pursue righteousness, godliness, faith, love, patience, gentleness. Fight the good fight of faith, lay hold on eternal life, to which you were also called and have confessed the good confession in the presence of many witnesses…”</a:t>
            </a:r>
            <a:r>
              <a:rPr kumimoji="0" lang="en-US" altLang="en-US" b="1" dirty="0">
                <a:effectLst/>
                <a:latin typeface="Cambria"/>
                <a:cs typeface="Cambria"/>
              </a:rPr>
              <a:t> </a:t>
            </a:r>
            <a:endParaRPr lang="en-US" altLang="en-US" b="1" dirty="0">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ppt_x</p:attrName>
                                        </p:attrNameLst>
                                      </p:cBhvr>
                                      <p:tavLst>
                                        <p:tav tm="0">
                                          <p:val>
                                            <p:strVal val="#ppt_x-.2"/>
                                          </p:val>
                                        </p:tav>
                                        <p:tav tm="100000">
                                          <p:val>
                                            <p:strVal val="#ppt_x"/>
                                          </p:val>
                                        </p:tav>
                                      </p:tavLst>
                                    </p:anim>
                                    <p:anim calcmode="lin" valueType="num">
                                      <p:cBhvr>
                                        <p:cTn id="8" dur="1000" fill="hold"/>
                                        <p:tgtEl>
                                          <p:spTgt spid="122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0"/>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1000"/>
                                        <p:tgtEl>
                                          <p:spTgt spid="12291">
                                            <p:txEl>
                                              <p:pRg st="0" end="0"/>
                                            </p:txEl>
                                          </p:spTgt>
                                        </p:tgtEl>
                                      </p:cBhvr>
                                    </p:animEffect>
                                    <p:anim calcmode="lin" valueType="num">
                                      <p:cBhvr>
                                        <p:cTn id="13"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p:txBody>
          <a:bodyPr/>
          <a:lstStyle/>
          <a:p>
            <a:pPr>
              <a:buFont typeface="Monotype Sorts" charset="2"/>
              <a:buNone/>
            </a:pPr>
            <a:r>
              <a:rPr kumimoji="0" lang="en-US" altLang="en-US" b="1" dirty="0">
                <a:effectLst/>
                <a:latin typeface="Cambria"/>
                <a:cs typeface="Cambria"/>
              </a:rPr>
              <a:t>	</a:t>
            </a:r>
            <a:r>
              <a:rPr kumimoji="0" lang="en-US" altLang="en-US" b="1" dirty="0">
                <a:latin typeface="Cambria"/>
                <a:cs typeface="Cambria"/>
              </a:rPr>
              <a:t>“...I urge you in the sight of God who gives life to all things, and before Christ Jesus who witnessed the good confession before Pontius Pilate, that you keep this commandment without spot, blameless until our Lord Jesus Christ’s appearing, which He will manifest in His own time…”</a:t>
            </a:r>
            <a:endParaRPr lang="en-US" altLang="en-US" b="1" dirty="0">
              <a:latin typeface="Cambria"/>
              <a:cs typeface="Cambria"/>
            </a:endParaRPr>
          </a:p>
        </p:txBody>
      </p:sp>
      <p:sp>
        <p:nvSpPr>
          <p:cNvPr id="5" name="Rectangle 1026"/>
          <p:cNvSpPr>
            <a:spLocks noGrp="1" noChangeArrowheads="1"/>
          </p:cNvSpPr>
          <p:nvPr>
            <p:ph type="title"/>
          </p:nvPr>
        </p:nvSpPr>
        <p:spPr>
          <a:xfrm>
            <a:off x="1219200" y="457200"/>
            <a:ext cx="7772400" cy="838200"/>
          </a:xfrm>
        </p:spPr>
        <p:txBody>
          <a:bodyPr/>
          <a:lstStyle/>
          <a:p>
            <a:r>
              <a:rPr lang="en-US" altLang="en-US" sz="5400" b="1" dirty="0" smtClean="0">
                <a:solidFill>
                  <a:schemeClr val="accent1"/>
                </a:solidFill>
                <a:latin typeface="Cambria"/>
                <a:cs typeface="Cambria"/>
              </a:rPr>
              <a:t>1 </a:t>
            </a:r>
            <a:r>
              <a:rPr lang="en-US" altLang="en-US" sz="5400" b="1" dirty="0">
                <a:solidFill>
                  <a:schemeClr val="accent1"/>
                </a:solidFill>
                <a:latin typeface="Cambria"/>
                <a:cs typeface="Cambria"/>
              </a:rPr>
              <a:t>T</a:t>
            </a:r>
            <a:r>
              <a:rPr lang="en-US" altLang="en-US" sz="5400" b="1" cap="small" dirty="0">
                <a:solidFill>
                  <a:schemeClr val="accent1"/>
                </a:solidFill>
                <a:latin typeface="Cambria"/>
                <a:cs typeface="Cambria"/>
              </a:rPr>
              <a:t>imothy</a:t>
            </a:r>
            <a:r>
              <a:rPr lang="en-US" altLang="en-US" sz="5400" b="1" dirty="0">
                <a:solidFill>
                  <a:schemeClr val="accent1"/>
                </a:solidFill>
                <a:latin typeface="Cambria"/>
                <a:cs typeface="Cambria"/>
              </a:rPr>
              <a:t> 6:11-16</a:t>
            </a:r>
            <a:endParaRPr lang="en-US" altLang="en-US" b="1" dirty="0">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1"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1"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p:txBody>
          <a:bodyPr/>
          <a:lstStyle/>
          <a:p>
            <a:pPr>
              <a:buNone/>
            </a:pPr>
            <a:r>
              <a:rPr kumimoji="0" lang="en-US" altLang="en-US" b="1" dirty="0" smtClean="0">
                <a:effectLst>
                  <a:outerShdw blurRad="50800" dist="38100" dir="2700000">
                    <a:srgbClr val="000000">
                      <a:alpha val="43000"/>
                    </a:srgbClr>
                  </a:outerShdw>
                </a:effectLst>
                <a:latin typeface="Cambria"/>
                <a:cs typeface="Cambria"/>
              </a:rPr>
              <a:t>	“...He who is the blessed and only Potentate, the King of kings and Lord of lords, who alone has immortality, dwelling in unapproachable light, whom no man has seen or can see, to whom be honor and everlasting power. Amen.”  (NKJV).</a:t>
            </a:r>
          </a:p>
          <a:p>
            <a:pPr>
              <a:buNone/>
            </a:pPr>
            <a:endParaRPr kumimoji="0" lang="en-US" altLang="en-US" b="1" dirty="0">
              <a:effectLst>
                <a:outerShdw blurRad="50800" dist="38100" dir="2700000">
                  <a:srgbClr val="000000">
                    <a:alpha val="43000"/>
                  </a:srgbClr>
                </a:outerShdw>
              </a:effectLst>
              <a:latin typeface="Cambria"/>
              <a:cs typeface="Cambria"/>
            </a:endParaRPr>
          </a:p>
        </p:txBody>
      </p:sp>
      <p:sp>
        <p:nvSpPr>
          <p:cNvPr id="5" name="Rectangle 1026"/>
          <p:cNvSpPr>
            <a:spLocks noGrp="1" noChangeArrowheads="1"/>
          </p:cNvSpPr>
          <p:nvPr>
            <p:ph type="title"/>
          </p:nvPr>
        </p:nvSpPr>
        <p:spPr>
          <a:xfrm>
            <a:off x="1219200" y="457200"/>
            <a:ext cx="7772400" cy="838200"/>
          </a:xfrm>
        </p:spPr>
        <p:txBody>
          <a:bodyPr/>
          <a:lstStyle/>
          <a:p>
            <a:r>
              <a:rPr lang="en-US" altLang="en-US" sz="5400" b="1" dirty="0" smtClean="0">
                <a:solidFill>
                  <a:schemeClr val="accent1"/>
                </a:solidFill>
                <a:latin typeface="Cambria"/>
                <a:cs typeface="Cambria"/>
              </a:rPr>
              <a:t>1 </a:t>
            </a:r>
            <a:r>
              <a:rPr lang="en-US" altLang="en-US" sz="5400" b="1" dirty="0">
                <a:solidFill>
                  <a:schemeClr val="accent1"/>
                </a:solidFill>
                <a:latin typeface="Cambria"/>
                <a:cs typeface="Cambria"/>
              </a:rPr>
              <a:t>T</a:t>
            </a:r>
            <a:r>
              <a:rPr lang="en-US" altLang="en-US" sz="5400" b="1" cap="small" dirty="0">
                <a:solidFill>
                  <a:schemeClr val="accent1"/>
                </a:solidFill>
                <a:latin typeface="Cambria"/>
                <a:cs typeface="Cambria"/>
              </a:rPr>
              <a:t>imothy</a:t>
            </a:r>
            <a:r>
              <a:rPr lang="en-US" altLang="en-US" sz="5400" b="1" dirty="0">
                <a:solidFill>
                  <a:schemeClr val="accent1"/>
                </a:solidFill>
                <a:latin typeface="Cambria"/>
                <a:cs typeface="Cambria"/>
              </a:rPr>
              <a:t> 6:11-16</a:t>
            </a:r>
            <a:endParaRPr lang="en-US" altLang="en-US" b="1" dirty="0">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5400" b="1" dirty="0">
                <a:solidFill>
                  <a:schemeClr val="accent1"/>
                </a:solidFill>
                <a:latin typeface="Cambria"/>
                <a:cs typeface="Cambria"/>
              </a:rPr>
              <a:t>T</a:t>
            </a:r>
            <a:r>
              <a:rPr lang="en-US" altLang="en-US" sz="5400" b="1" cap="small" dirty="0">
                <a:solidFill>
                  <a:schemeClr val="accent1"/>
                </a:solidFill>
                <a:latin typeface="Cambria"/>
                <a:cs typeface="Cambria"/>
              </a:rPr>
              <a:t>he</a:t>
            </a:r>
            <a:r>
              <a:rPr lang="en-US" altLang="en-US" sz="5400" b="1" dirty="0">
                <a:solidFill>
                  <a:schemeClr val="accent1"/>
                </a:solidFill>
                <a:latin typeface="Cambria"/>
                <a:cs typeface="Cambria"/>
              </a:rPr>
              <a:t> G</a:t>
            </a:r>
            <a:r>
              <a:rPr lang="en-US" altLang="en-US" sz="5400" b="1" cap="small" dirty="0">
                <a:solidFill>
                  <a:schemeClr val="accent1"/>
                </a:solidFill>
                <a:latin typeface="Cambria"/>
                <a:cs typeface="Cambria"/>
              </a:rPr>
              <a:t>ood</a:t>
            </a:r>
            <a:r>
              <a:rPr lang="en-US" altLang="en-US" sz="5400" b="1" dirty="0">
                <a:solidFill>
                  <a:schemeClr val="accent1"/>
                </a:solidFill>
                <a:latin typeface="Cambria"/>
                <a:cs typeface="Cambria"/>
              </a:rPr>
              <a:t> C</a:t>
            </a:r>
            <a:r>
              <a:rPr lang="en-US" altLang="en-US" sz="5400" b="1" cap="small" dirty="0">
                <a:solidFill>
                  <a:schemeClr val="accent1"/>
                </a:solidFill>
                <a:latin typeface="Cambria"/>
                <a:cs typeface="Cambria"/>
              </a:rPr>
              <a:t>onfession</a:t>
            </a:r>
            <a:r>
              <a:rPr lang="en-US" altLang="en-US" b="1" dirty="0">
                <a:latin typeface="Cambria"/>
                <a:cs typeface="Cambria"/>
              </a:rPr>
              <a:t/>
            </a:r>
            <a:br>
              <a:rPr lang="en-US" altLang="en-US" b="1" dirty="0">
                <a:latin typeface="Cambria"/>
                <a:cs typeface="Cambria"/>
              </a:rPr>
            </a:br>
            <a:r>
              <a:rPr lang="en-US" altLang="en-US" sz="3600" b="1" dirty="0" smtClean="0">
                <a:solidFill>
                  <a:schemeClr val="tx1"/>
                </a:solidFill>
                <a:latin typeface="Cambria"/>
                <a:cs typeface="Cambria"/>
              </a:rPr>
              <a:t>(1 </a:t>
            </a:r>
            <a:r>
              <a:rPr lang="en-US" altLang="en-US" sz="3600" b="1" dirty="0">
                <a:solidFill>
                  <a:schemeClr val="tx1"/>
                </a:solidFill>
                <a:latin typeface="Cambria"/>
                <a:cs typeface="Cambria"/>
              </a:rPr>
              <a:t>Timothy 6:11-16)</a:t>
            </a:r>
            <a:endParaRPr lang="en-US" altLang="en-US" b="1" dirty="0">
              <a:latin typeface="Cambria"/>
              <a:cs typeface="Cambria"/>
            </a:endParaRPr>
          </a:p>
        </p:txBody>
      </p:sp>
      <p:sp>
        <p:nvSpPr>
          <p:cNvPr id="10243" name="Rectangle 3"/>
          <p:cNvSpPr>
            <a:spLocks noGrp="1" noChangeArrowheads="1"/>
          </p:cNvSpPr>
          <p:nvPr>
            <p:ph type="body" idx="1"/>
          </p:nvPr>
        </p:nvSpPr>
        <p:spPr>
          <a:xfrm>
            <a:off x="1219200" y="2044700"/>
            <a:ext cx="7772400" cy="3289300"/>
          </a:xfrm>
        </p:spPr>
        <p:txBody>
          <a:bodyPr anchor="ctr"/>
          <a:lstStyle/>
          <a:p>
            <a:pPr>
              <a:buFont typeface="Monotype Sorts" charset="2"/>
              <a:buNone/>
            </a:pPr>
            <a:r>
              <a:rPr lang="en-US" altLang="en-US" sz="4000" b="1" dirty="0">
                <a:solidFill>
                  <a:schemeClr val="accent1"/>
                </a:solidFill>
                <a:latin typeface="Cambria"/>
                <a:cs typeface="Cambria"/>
              </a:rPr>
              <a:t>I. What Should We Confess?</a:t>
            </a:r>
            <a:endParaRPr lang="en-US" altLang="en-US" sz="4000" b="1" dirty="0">
              <a:latin typeface="Cambria"/>
              <a:cs typeface="Cambria"/>
            </a:endParaRPr>
          </a:p>
          <a:p>
            <a:pPr>
              <a:buFont typeface="Monotype Sorts" charset="2"/>
              <a:buNone/>
            </a:pPr>
            <a:r>
              <a:rPr lang="en-US" altLang="en-US" sz="3600" b="1" dirty="0" smtClean="0">
                <a:latin typeface="Cambria"/>
                <a:cs typeface="Cambria"/>
              </a:rPr>
              <a:t>	A</a:t>
            </a:r>
            <a:r>
              <a:rPr lang="en-US" altLang="en-US" sz="3600" b="1" dirty="0">
                <a:latin typeface="Cambria"/>
                <a:cs typeface="Cambria"/>
              </a:rPr>
              <a:t>.  Jesus</a:t>
            </a:r>
            <a:r>
              <a:rPr lang="en-US" altLang="en-US" sz="3600" b="1" dirty="0" smtClean="0">
                <a:latin typeface="Cambria"/>
                <a:cs typeface="Cambria"/>
              </a:rPr>
              <a:t> before Others </a:t>
            </a:r>
            <a:r>
              <a:rPr lang="en-US" altLang="en-US" sz="3600" b="1" dirty="0">
                <a:latin typeface="Cambria"/>
                <a:cs typeface="Cambria"/>
              </a:rPr>
              <a:t>				(</a:t>
            </a:r>
            <a:r>
              <a:rPr lang="en-US" altLang="en-US" sz="3600" b="1" dirty="0" smtClean="0">
                <a:latin typeface="Cambria"/>
                <a:cs typeface="Cambria"/>
              </a:rPr>
              <a:t>Matt. </a:t>
            </a:r>
            <a:r>
              <a:rPr lang="en-US" altLang="en-US" sz="3600" b="1" dirty="0">
                <a:latin typeface="Cambria"/>
                <a:cs typeface="Cambria"/>
              </a:rPr>
              <a:t>10:22-33)</a:t>
            </a:r>
          </a:p>
          <a:p>
            <a:pPr>
              <a:buFont typeface="Monotype Sorts" charset="2"/>
              <a:buNone/>
            </a:pPr>
            <a:r>
              <a:rPr lang="en-US" altLang="en-US" sz="3600" b="1" dirty="0">
                <a:latin typeface="Cambria"/>
                <a:cs typeface="Cambria"/>
              </a:rPr>
              <a:t>	B.  Jesus Is</a:t>
            </a:r>
            <a:r>
              <a:rPr lang="en-US" altLang="en-US" sz="3600" b="1" dirty="0" smtClean="0">
                <a:latin typeface="Cambria"/>
                <a:cs typeface="Cambria"/>
              </a:rPr>
              <a:t> the </a:t>
            </a:r>
            <a:r>
              <a:rPr lang="en-US" altLang="en-US" sz="3600" b="1" dirty="0">
                <a:latin typeface="Cambria"/>
                <a:cs typeface="Cambria"/>
              </a:rPr>
              <a:t>Son of God   		(I John 4:14-16; John 18:33-</a:t>
            </a:r>
            <a:r>
              <a:rPr lang="en-US" altLang="en-US" sz="3600" b="1" dirty="0" smtClean="0">
                <a:latin typeface="Cambria"/>
                <a:cs typeface="Cambria"/>
              </a:rPr>
              <a:t>37)</a:t>
            </a:r>
            <a:endParaRPr lang="en-US" altLang="en-US" sz="3600" b="1" dirty="0">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ppt_x</p:attrName>
                                        </p:attrNameLst>
                                      </p:cBhvr>
                                      <p:tavLst>
                                        <p:tav tm="0">
                                          <p:val>
                                            <p:strVal val="#ppt_x-.2"/>
                                          </p:val>
                                        </p:tav>
                                        <p:tav tm="100000">
                                          <p:val>
                                            <p:strVal val="#ppt_x"/>
                                          </p:val>
                                        </p:tav>
                                      </p:tavLst>
                                    </p:anim>
                                    <p:anim calcmode="lin" valueType="num">
                                      <p:cBhvr>
                                        <p:cTn id="8" dur="1000" fill="hold"/>
                                        <p:tgtEl>
                                          <p:spTgt spid="102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243">
                                            <p:txEl>
                                              <p:pRg st="0" end="0"/>
                                            </p:txEl>
                                          </p:spTgt>
                                        </p:tgtEl>
                                        <p:attrNameLst>
                                          <p:attrName>style.visibility</p:attrName>
                                        </p:attrNameLst>
                                      </p:cBhvr>
                                      <p:to>
                                        <p:strVal val="visible"/>
                                      </p:to>
                                    </p:set>
                                    <p:anim calcmode="lin" valueType="num">
                                      <p:cBhvr>
                                        <p:cTn id="14"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024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3">
                                            <p:txEl>
                                              <p:pRg st="1" end="1"/>
                                            </p:txEl>
                                          </p:spTgt>
                                        </p:tgtEl>
                                        <p:attrNameLst>
                                          <p:attrName>style.visibility</p:attrName>
                                        </p:attrNameLst>
                                      </p:cBhvr>
                                      <p:to>
                                        <p:strVal val="visible"/>
                                      </p:to>
                                    </p:set>
                                    <p:animEffect transition="in" filter="fade">
                                      <p:cBhvr>
                                        <p:cTn id="21" dur="1000"/>
                                        <p:tgtEl>
                                          <p:spTgt spid="10243">
                                            <p:txEl>
                                              <p:pRg st="1" end="1"/>
                                            </p:txEl>
                                          </p:spTgt>
                                        </p:tgtEl>
                                      </p:cBhvr>
                                    </p:animEffect>
                                    <p:anim calcmode="lin" valueType="num">
                                      <p:cBhvr>
                                        <p:cTn id="22"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243">
                                            <p:txEl>
                                              <p:pRg st="2" end="2"/>
                                            </p:txEl>
                                          </p:spTgt>
                                        </p:tgtEl>
                                        <p:attrNameLst>
                                          <p:attrName>style.visibility</p:attrName>
                                        </p:attrNameLst>
                                      </p:cBhvr>
                                      <p:to>
                                        <p:strVal val="visible"/>
                                      </p:to>
                                    </p:set>
                                    <p:animEffect transition="in" filter="fade">
                                      <p:cBhvr>
                                        <p:cTn id="28" dur="1000"/>
                                        <p:tgtEl>
                                          <p:spTgt spid="10243">
                                            <p:txEl>
                                              <p:pRg st="2" end="2"/>
                                            </p:txEl>
                                          </p:spTgt>
                                        </p:tgtEl>
                                      </p:cBhvr>
                                    </p:animEffect>
                                    <p:anim calcmode="lin" valueType="num">
                                      <p:cBhvr>
                                        <p:cTn id="29"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5400" b="1" dirty="0">
                <a:solidFill>
                  <a:schemeClr val="accent1"/>
                </a:solidFill>
                <a:latin typeface="Cambria"/>
                <a:cs typeface="Cambria"/>
              </a:rPr>
              <a:t>T</a:t>
            </a:r>
            <a:r>
              <a:rPr lang="en-US" altLang="en-US" sz="5400" b="1" cap="small" dirty="0">
                <a:solidFill>
                  <a:schemeClr val="accent1"/>
                </a:solidFill>
                <a:latin typeface="Cambria"/>
                <a:cs typeface="Cambria"/>
              </a:rPr>
              <a:t>he</a:t>
            </a:r>
            <a:r>
              <a:rPr lang="en-US" altLang="en-US" sz="5400" b="1" dirty="0">
                <a:solidFill>
                  <a:schemeClr val="accent1"/>
                </a:solidFill>
                <a:latin typeface="Cambria"/>
                <a:cs typeface="Cambria"/>
              </a:rPr>
              <a:t> G</a:t>
            </a:r>
            <a:r>
              <a:rPr lang="en-US" altLang="en-US" sz="5400" b="1" cap="small" dirty="0">
                <a:solidFill>
                  <a:schemeClr val="accent1"/>
                </a:solidFill>
                <a:latin typeface="Cambria"/>
                <a:cs typeface="Cambria"/>
              </a:rPr>
              <a:t>ood</a:t>
            </a:r>
            <a:r>
              <a:rPr lang="en-US" altLang="en-US" sz="5400" b="1" dirty="0">
                <a:solidFill>
                  <a:schemeClr val="accent1"/>
                </a:solidFill>
                <a:latin typeface="Cambria"/>
                <a:cs typeface="Cambria"/>
              </a:rPr>
              <a:t> C</a:t>
            </a:r>
            <a:r>
              <a:rPr lang="en-US" altLang="en-US" sz="5400" b="1" cap="small" dirty="0">
                <a:solidFill>
                  <a:schemeClr val="accent1"/>
                </a:solidFill>
                <a:latin typeface="Cambria"/>
                <a:cs typeface="Cambria"/>
              </a:rPr>
              <a:t>onfession</a:t>
            </a:r>
            <a:r>
              <a:rPr lang="en-US" altLang="en-US" b="1" dirty="0">
                <a:latin typeface="Cambria"/>
                <a:cs typeface="Cambria"/>
              </a:rPr>
              <a:t/>
            </a:r>
            <a:br>
              <a:rPr lang="en-US" altLang="en-US" b="1" dirty="0">
                <a:latin typeface="Cambria"/>
                <a:cs typeface="Cambria"/>
              </a:rPr>
            </a:br>
            <a:r>
              <a:rPr lang="en-US" altLang="en-US" sz="3600" b="1" dirty="0" smtClean="0">
                <a:solidFill>
                  <a:schemeClr val="tx1"/>
                </a:solidFill>
                <a:latin typeface="Cambria"/>
                <a:cs typeface="Cambria"/>
              </a:rPr>
              <a:t>(1 </a:t>
            </a:r>
            <a:r>
              <a:rPr lang="en-US" altLang="en-US" sz="3600" b="1" dirty="0">
                <a:solidFill>
                  <a:schemeClr val="tx1"/>
                </a:solidFill>
                <a:latin typeface="Cambria"/>
                <a:cs typeface="Cambria"/>
              </a:rPr>
              <a:t>Timothy 6:11-16)</a:t>
            </a:r>
            <a:endParaRPr lang="en-US" altLang="en-US" b="1" dirty="0">
              <a:latin typeface="Cambria"/>
              <a:cs typeface="Cambria"/>
            </a:endParaRPr>
          </a:p>
        </p:txBody>
      </p:sp>
      <p:sp>
        <p:nvSpPr>
          <p:cNvPr id="10243" name="Rectangle 3"/>
          <p:cNvSpPr>
            <a:spLocks noGrp="1" noChangeArrowheads="1"/>
          </p:cNvSpPr>
          <p:nvPr>
            <p:ph type="body" idx="1"/>
          </p:nvPr>
        </p:nvSpPr>
        <p:spPr>
          <a:xfrm>
            <a:off x="1219200" y="2044700"/>
            <a:ext cx="7772400" cy="4508500"/>
          </a:xfrm>
        </p:spPr>
        <p:txBody>
          <a:bodyPr anchor="ctr"/>
          <a:lstStyle/>
          <a:p>
            <a:pPr>
              <a:buFont typeface="Monotype Sorts" charset="2"/>
              <a:buNone/>
            </a:pPr>
            <a:r>
              <a:rPr lang="en-US" altLang="en-US" sz="4000" b="1" dirty="0" smtClean="0">
                <a:solidFill>
                  <a:schemeClr val="accent1"/>
                </a:solidFill>
                <a:latin typeface="Cambria"/>
                <a:cs typeface="Cambria"/>
              </a:rPr>
              <a:t>I. What </a:t>
            </a:r>
            <a:r>
              <a:rPr lang="en-US" altLang="en-US" sz="4000" b="1" dirty="0">
                <a:solidFill>
                  <a:schemeClr val="accent1"/>
                </a:solidFill>
                <a:latin typeface="Cambria"/>
                <a:cs typeface="Cambria"/>
              </a:rPr>
              <a:t>Should We Confess?</a:t>
            </a:r>
            <a:endParaRPr lang="en-US" altLang="en-US" sz="4000" b="1" dirty="0" smtClean="0">
              <a:latin typeface="Cambria"/>
              <a:cs typeface="Cambria"/>
            </a:endParaRPr>
          </a:p>
          <a:p>
            <a:pPr marL="749300">
              <a:buNone/>
            </a:pPr>
            <a:r>
              <a:rPr lang="en-US" altLang="en-US" sz="3600" b="1" dirty="0" smtClean="0">
                <a:latin typeface="Cambria"/>
                <a:cs typeface="Cambria"/>
              </a:rPr>
              <a:t>•  Not that “God for Christ’s Sake Pardoned Our Sins”</a:t>
            </a:r>
          </a:p>
          <a:p>
            <a:pPr marL="749300">
              <a:buNone/>
            </a:pPr>
            <a:r>
              <a:rPr lang="en-US" altLang="en-US" sz="3600" b="1" dirty="0" smtClean="0">
                <a:latin typeface="Cambria"/>
                <a:cs typeface="Cambria"/>
              </a:rPr>
              <a:t>• Not How We Feel</a:t>
            </a:r>
          </a:p>
          <a:p>
            <a:pPr marL="749300">
              <a:buNone/>
            </a:pPr>
            <a:r>
              <a:rPr lang="en-US" altLang="en-US" sz="3600" b="1" dirty="0" smtClean="0">
                <a:latin typeface="Cambria"/>
                <a:cs typeface="Cambria"/>
              </a:rPr>
              <a:t>• Not Our Sins  (1 John 1:9;  Jas. 5:16)—This is for those who have already confessed Jesus</a:t>
            </a:r>
            <a:endParaRPr lang="en-US" altLang="en-US" sz="3600" b="1" dirty="0">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fade">
                                      <p:cBhvr>
                                        <p:cTn id="7" dur="1000"/>
                                        <p:tgtEl>
                                          <p:spTgt spid="10243">
                                            <p:txEl>
                                              <p:pRg st="1" end="1"/>
                                            </p:txEl>
                                          </p:spTgt>
                                        </p:tgtEl>
                                      </p:cBhvr>
                                    </p:animEffect>
                                    <p:anim calcmode="lin" valueType="num">
                                      <p:cBhvr>
                                        <p:cTn id="8"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2" end="2"/>
                                            </p:txEl>
                                          </p:spTgt>
                                        </p:tgtEl>
                                        <p:attrNameLst>
                                          <p:attrName>style.visibility</p:attrName>
                                        </p:attrNameLst>
                                      </p:cBhvr>
                                      <p:to>
                                        <p:strVal val="visible"/>
                                      </p:to>
                                    </p:set>
                                    <p:animEffect transition="in" filter="fade">
                                      <p:cBhvr>
                                        <p:cTn id="14" dur="1000"/>
                                        <p:tgtEl>
                                          <p:spTgt spid="10243">
                                            <p:txEl>
                                              <p:pRg st="2" end="2"/>
                                            </p:txEl>
                                          </p:spTgt>
                                        </p:tgtEl>
                                      </p:cBhvr>
                                    </p:animEffect>
                                    <p:anim calcmode="lin" valueType="num">
                                      <p:cBhvr>
                                        <p:cTn id="15"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Effect transition="in" filter="fade">
                                      <p:cBhvr>
                                        <p:cTn id="21" dur="1000"/>
                                        <p:tgtEl>
                                          <p:spTgt spid="10243">
                                            <p:txEl>
                                              <p:pRg st="3" end="3"/>
                                            </p:txEl>
                                          </p:spTgt>
                                        </p:tgtEl>
                                      </p:cBhvr>
                                    </p:animEffect>
                                    <p:anim calcmode="lin" valueType="num">
                                      <p:cBhvr>
                                        <p:cTn id="22"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5400" b="1" dirty="0">
                <a:solidFill>
                  <a:schemeClr val="accent1"/>
                </a:solidFill>
                <a:latin typeface="Cambria"/>
                <a:cs typeface="Cambria"/>
              </a:rPr>
              <a:t>T</a:t>
            </a:r>
            <a:r>
              <a:rPr lang="en-US" altLang="en-US" sz="5400" b="1" cap="small" dirty="0">
                <a:solidFill>
                  <a:schemeClr val="accent1"/>
                </a:solidFill>
                <a:latin typeface="Cambria"/>
                <a:cs typeface="Cambria"/>
              </a:rPr>
              <a:t>he</a:t>
            </a:r>
            <a:r>
              <a:rPr lang="en-US" altLang="en-US" sz="5400" b="1" dirty="0">
                <a:solidFill>
                  <a:schemeClr val="accent1"/>
                </a:solidFill>
                <a:latin typeface="Cambria"/>
                <a:cs typeface="Cambria"/>
              </a:rPr>
              <a:t> G</a:t>
            </a:r>
            <a:r>
              <a:rPr lang="en-US" altLang="en-US" sz="5400" b="1" cap="small" dirty="0">
                <a:solidFill>
                  <a:schemeClr val="accent1"/>
                </a:solidFill>
                <a:latin typeface="Cambria"/>
                <a:cs typeface="Cambria"/>
              </a:rPr>
              <a:t>ood</a:t>
            </a:r>
            <a:r>
              <a:rPr lang="en-US" altLang="en-US" sz="5400" b="1" dirty="0">
                <a:solidFill>
                  <a:schemeClr val="accent1"/>
                </a:solidFill>
                <a:latin typeface="Cambria"/>
                <a:cs typeface="Cambria"/>
              </a:rPr>
              <a:t> C</a:t>
            </a:r>
            <a:r>
              <a:rPr lang="en-US" altLang="en-US" sz="5400" b="1" cap="small" dirty="0">
                <a:solidFill>
                  <a:schemeClr val="accent1"/>
                </a:solidFill>
                <a:latin typeface="Cambria"/>
                <a:cs typeface="Cambria"/>
              </a:rPr>
              <a:t>onfession</a:t>
            </a:r>
            <a:r>
              <a:rPr lang="en-US" altLang="en-US" b="1" dirty="0">
                <a:latin typeface="Cambria"/>
                <a:cs typeface="Cambria"/>
              </a:rPr>
              <a:t/>
            </a:r>
            <a:br>
              <a:rPr lang="en-US" altLang="en-US" b="1" dirty="0">
                <a:latin typeface="Cambria"/>
                <a:cs typeface="Cambria"/>
              </a:rPr>
            </a:br>
            <a:r>
              <a:rPr lang="en-US" altLang="en-US" sz="3600" b="1" dirty="0" smtClean="0">
                <a:solidFill>
                  <a:schemeClr val="tx1"/>
                </a:solidFill>
                <a:latin typeface="Cambria"/>
                <a:cs typeface="Cambria"/>
              </a:rPr>
              <a:t>(1 </a:t>
            </a:r>
            <a:r>
              <a:rPr lang="en-US" altLang="en-US" sz="3600" b="1" dirty="0">
                <a:solidFill>
                  <a:schemeClr val="tx1"/>
                </a:solidFill>
                <a:latin typeface="Cambria"/>
                <a:cs typeface="Cambria"/>
              </a:rPr>
              <a:t>Timothy 6:11-16)</a:t>
            </a:r>
            <a:endParaRPr lang="en-US" altLang="en-US" b="1" dirty="0">
              <a:latin typeface="Cambria"/>
              <a:cs typeface="Cambria"/>
            </a:endParaRPr>
          </a:p>
        </p:txBody>
      </p:sp>
      <p:sp>
        <p:nvSpPr>
          <p:cNvPr id="10243" name="Rectangle 3"/>
          <p:cNvSpPr>
            <a:spLocks noGrp="1" noChangeArrowheads="1"/>
          </p:cNvSpPr>
          <p:nvPr>
            <p:ph type="body" idx="1"/>
          </p:nvPr>
        </p:nvSpPr>
        <p:spPr>
          <a:xfrm>
            <a:off x="1219200" y="2044700"/>
            <a:ext cx="7772400" cy="4203700"/>
          </a:xfrm>
        </p:spPr>
        <p:txBody>
          <a:bodyPr anchor="ctr"/>
          <a:lstStyle/>
          <a:p>
            <a:pPr>
              <a:buNone/>
            </a:pPr>
            <a:r>
              <a:rPr lang="en-US" altLang="en-US" sz="4100" b="1" dirty="0" smtClean="0">
                <a:solidFill>
                  <a:schemeClr val="accent1"/>
                </a:solidFill>
                <a:latin typeface="Cambria"/>
                <a:cs typeface="Cambria"/>
              </a:rPr>
              <a:t>II. How Should We Confess?</a:t>
            </a:r>
            <a:endParaRPr lang="en-US" altLang="en-US" sz="4100" b="1" dirty="0" smtClean="0">
              <a:latin typeface="Cambria"/>
              <a:cs typeface="Cambria"/>
            </a:endParaRPr>
          </a:p>
          <a:p>
            <a:pPr marL="977900" indent="-406400">
              <a:buNone/>
            </a:pPr>
            <a:r>
              <a:rPr lang="en-US" altLang="en-US" sz="3600" b="1" dirty="0" smtClean="0">
                <a:latin typeface="Cambria"/>
                <a:cs typeface="Cambria"/>
              </a:rPr>
              <a:t>A.  Before Others (Luke 12:4-8)	</a:t>
            </a:r>
          </a:p>
          <a:p>
            <a:pPr marL="1377950" lvl="1" indent="-406400">
              <a:buNone/>
            </a:pPr>
            <a:r>
              <a:rPr lang="en-US" altLang="en-US" sz="3200" b="1" dirty="0" smtClean="0">
                <a:latin typeface="Cambria"/>
                <a:cs typeface="Cambria"/>
              </a:rPr>
              <a:t>• “Many Witnesses”  (1 Tim. 6:12)</a:t>
            </a:r>
          </a:p>
          <a:p>
            <a:pPr marL="1092200" indent="-520700">
              <a:buNone/>
            </a:pPr>
            <a:r>
              <a:rPr lang="en-US" altLang="en-US" sz="3600" b="1" dirty="0" smtClean="0">
                <a:latin typeface="Cambria"/>
                <a:cs typeface="Cambria"/>
              </a:rPr>
              <a:t>B</a:t>
            </a:r>
            <a:r>
              <a:rPr lang="en-US" altLang="en-US" sz="3600" b="1" dirty="0">
                <a:latin typeface="Cambria"/>
                <a:cs typeface="Cambria"/>
              </a:rPr>
              <a:t>.</a:t>
            </a:r>
            <a:r>
              <a:rPr lang="en-US" altLang="en-US" sz="3600" b="1" dirty="0" smtClean="0">
                <a:latin typeface="Cambria"/>
                <a:cs typeface="Cambria"/>
              </a:rPr>
              <a:t> With the Mouth  (Rom. 10:8-11) 	</a:t>
            </a:r>
          </a:p>
          <a:p>
            <a:pPr marL="1377950" lvl="1" indent="-406400">
              <a:buNone/>
            </a:pPr>
            <a:r>
              <a:rPr lang="en-US" altLang="en-US" sz="3200" b="1" dirty="0" smtClean="0">
                <a:latin typeface="Cambria"/>
                <a:cs typeface="Cambria"/>
              </a:rPr>
              <a:t>• Necessary to salvation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243">
                                            <p:txEl>
                                              <p:pRg st="3" end="3"/>
                                            </p:txEl>
                                          </p:spTgt>
                                        </p:tgtEl>
                                        <p:attrNameLst>
                                          <p:attrName>style.visibility</p:attrName>
                                        </p:attrNameLst>
                                      </p:cBhvr>
                                      <p:to>
                                        <p:strVal val="visible"/>
                                      </p:to>
                                    </p:set>
                                    <p:animEffect transition="in" filter="fade">
                                      <p:cBhvr>
                                        <p:cTn id="28" dur="1000"/>
                                        <p:tgtEl>
                                          <p:spTgt spid="10243">
                                            <p:txEl>
                                              <p:pRg st="3" end="3"/>
                                            </p:txEl>
                                          </p:spTgt>
                                        </p:tgtEl>
                                      </p:cBhvr>
                                    </p:animEffect>
                                    <p:anim calcmode="lin" valueType="num">
                                      <p:cBhvr>
                                        <p:cTn id="29"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243">
                                            <p:txEl>
                                              <p:pRg st="4" end="4"/>
                                            </p:txEl>
                                          </p:spTgt>
                                        </p:tgtEl>
                                        <p:attrNameLst>
                                          <p:attrName>style.visibility</p:attrName>
                                        </p:attrNameLst>
                                      </p:cBhvr>
                                      <p:to>
                                        <p:strVal val="visible"/>
                                      </p:to>
                                    </p:set>
                                    <p:animEffect transition="in" filter="fade">
                                      <p:cBhvr>
                                        <p:cTn id="35" dur="1000"/>
                                        <p:tgtEl>
                                          <p:spTgt spid="10243">
                                            <p:txEl>
                                              <p:pRg st="4" end="4"/>
                                            </p:txEl>
                                          </p:spTgt>
                                        </p:tgtEl>
                                      </p:cBhvr>
                                    </p:animEffect>
                                    <p:anim calcmode="lin" valueType="num">
                                      <p:cBhvr>
                                        <p:cTn id="36"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24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5400" b="1" dirty="0">
                <a:solidFill>
                  <a:schemeClr val="accent1"/>
                </a:solidFill>
                <a:latin typeface="Cambria"/>
                <a:cs typeface="Cambria"/>
              </a:rPr>
              <a:t>T</a:t>
            </a:r>
            <a:r>
              <a:rPr lang="en-US" altLang="en-US" sz="5400" b="1" cap="small" dirty="0">
                <a:solidFill>
                  <a:schemeClr val="accent1"/>
                </a:solidFill>
                <a:latin typeface="Cambria"/>
                <a:cs typeface="Cambria"/>
              </a:rPr>
              <a:t>he</a:t>
            </a:r>
            <a:r>
              <a:rPr lang="en-US" altLang="en-US" sz="5400" b="1" dirty="0">
                <a:solidFill>
                  <a:schemeClr val="accent1"/>
                </a:solidFill>
                <a:latin typeface="Cambria"/>
                <a:cs typeface="Cambria"/>
              </a:rPr>
              <a:t> G</a:t>
            </a:r>
            <a:r>
              <a:rPr lang="en-US" altLang="en-US" sz="5400" b="1" cap="small" dirty="0">
                <a:solidFill>
                  <a:schemeClr val="accent1"/>
                </a:solidFill>
                <a:latin typeface="Cambria"/>
                <a:cs typeface="Cambria"/>
              </a:rPr>
              <a:t>ood</a:t>
            </a:r>
            <a:r>
              <a:rPr lang="en-US" altLang="en-US" sz="5400" b="1" dirty="0">
                <a:solidFill>
                  <a:schemeClr val="accent1"/>
                </a:solidFill>
                <a:latin typeface="Cambria"/>
                <a:cs typeface="Cambria"/>
              </a:rPr>
              <a:t> C</a:t>
            </a:r>
            <a:r>
              <a:rPr lang="en-US" altLang="en-US" sz="5400" b="1" cap="small" dirty="0">
                <a:solidFill>
                  <a:schemeClr val="accent1"/>
                </a:solidFill>
                <a:latin typeface="Cambria"/>
                <a:cs typeface="Cambria"/>
              </a:rPr>
              <a:t>onfession</a:t>
            </a:r>
            <a:r>
              <a:rPr lang="en-US" altLang="en-US" b="1" dirty="0">
                <a:latin typeface="Cambria"/>
                <a:cs typeface="Cambria"/>
              </a:rPr>
              <a:t/>
            </a:r>
            <a:br>
              <a:rPr lang="en-US" altLang="en-US" b="1" dirty="0">
                <a:latin typeface="Cambria"/>
                <a:cs typeface="Cambria"/>
              </a:rPr>
            </a:br>
            <a:r>
              <a:rPr lang="en-US" altLang="en-US" sz="3600" b="1" dirty="0" smtClean="0">
                <a:solidFill>
                  <a:schemeClr val="tx1"/>
                </a:solidFill>
                <a:latin typeface="Cambria"/>
                <a:cs typeface="Cambria"/>
              </a:rPr>
              <a:t>(1 </a:t>
            </a:r>
            <a:r>
              <a:rPr lang="en-US" altLang="en-US" sz="3600" b="1" dirty="0">
                <a:solidFill>
                  <a:schemeClr val="tx1"/>
                </a:solidFill>
                <a:latin typeface="Cambria"/>
                <a:cs typeface="Cambria"/>
              </a:rPr>
              <a:t>Timothy 6:11-16)</a:t>
            </a:r>
            <a:endParaRPr lang="en-US" altLang="en-US" b="1" dirty="0">
              <a:latin typeface="Cambria"/>
              <a:cs typeface="Cambria"/>
            </a:endParaRPr>
          </a:p>
        </p:txBody>
      </p:sp>
      <p:sp>
        <p:nvSpPr>
          <p:cNvPr id="10243" name="Rectangle 3"/>
          <p:cNvSpPr>
            <a:spLocks noGrp="1" noChangeArrowheads="1"/>
          </p:cNvSpPr>
          <p:nvPr>
            <p:ph type="body" idx="1"/>
          </p:nvPr>
        </p:nvSpPr>
        <p:spPr>
          <a:xfrm>
            <a:off x="1219200" y="2044700"/>
            <a:ext cx="7772400" cy="3670300"/>
          </a:xfrm>
        </p:spPr>
        <p:txBody>
          <a:bodyPr anchor="ctr"/>
          <a:lstStyle/>
          <a:p>
            <a:pPr>
              <a:buNone/>
            </a:pPr>
            <a:r>
              <a:rPr lang="en-US" altLang="en-US" sz="3700" b="1" dirty="0" smtClean="0">
                <a:solidFill>
                  <a:schemeClr val="accent1"/>
                </a:solidFill>
                <a:latin typeface="Cambria"/>
                <a:cs typeface="Cambria"/>
              </a:rPr>
              <a:t>III. How Important Is It to Confess?</a:t>
            </a:r>
            <a:endParaRPr lang="en-US" altLang="en-US" sz="3700" b="1" dirty="0" smtClean="0">
              <a:latin typeface="Cambria"/>
              <a:cs typeface="Cambria"/>
            </a:endParaRPr>
          </a:p>
          <a:p>
            <a:pPr marL="1143000" indent="-571500">
              <a:buNone/>
            </a:pPr>
            <a:r>
              <a:rPr lang="en-US" altLang="en-US" sz="3400" b="1" dirty="0" smtClean="0">
                <a:latin typeface="Cambria"/>
                <a:cs typeface="Cambria"/>
              </a:rPr>
              <a:t>A. It Is a Privilege Now (Phil. 2:5-11)	</a:t>
            </a:r>
          </a:p>
          <a:p>
            <a:pPr marL="1143000" indent="-571500">
              <a:buNone/>
            </a:pPr>
            <a:r>
              <a:rPr lang="en-US" altLang="en-US" sz="3400" b="1" dirty="0" smtClean="0">
                <a:latin typeface="Cambria"/>
                <a:cs typeface="Cambria"/>
              </a:rPr>
              <a:t>B</a:t>
            </a:r>
            <a:r>
              <a:rPr lang="en-US" altLang="en-US" sz="3400" b="1" dirty="0">
                <a:latin typeface="Cambria"/>
                <a:cs typeface="Cambria"/>
              </a:rPr>
              <a:t>.</a:t>
            </a:r>
            <a:r>
              <a:rPr lang="en-US" altLang="en-US" sz="3400" b="1" dirty="0" smtClean="0">
                <a:latin typeface="Cambria"/>
                <a:cs typeface="Cambria"/>
              </a:rPr>
              <a:t> All Will One Day Confess Jesus (Rom. 14:8-12)</a:t>
            </a:r>
            <a:r>
              <a:rPr lang="en-US" altLang="en-US" sz="3600" b="1" dirty="0" smtClean="0">
                <a:latin typeface="Cambria"/>
                <a:cs typeface="Cambria"/>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5400" b="1" dirty="0">
                <a:solidFill>
                  <a:schemeClr val="accent1"/>
                </a:solidFill>
                <a:latin typeface="Cambria"/>
                <a:cs typeface="Cambria"/>
              </a:rPr>
              <a:t>T</a:t>
            </a:r>
            <a:r>
              <a:rPr lang="en-US" altLang="en-US" sz="5400" b="1" cap="small" dirty="0">
                <a:solidFill>
                  <a:schemeClr val="accent1"/>
                </a:solidFill>
                <a:latin typeface="Cambria"/>
                <a:cs typeface="Cambria"/>
              </a:rPr>
              <a:t>he</a:t>
            </a:r>
            <a:r>
              <a:rPr lang="en-US" altLang="en-US" sz="5400" b="1" dirty="0">
                <a:solidFill>
                  <a:schemeClr val="accent1"/>
                </a:solidFill>
                <a:latin typeface="Cambria"/>
                <a:cs typeface="Cambria"/>
              </a:rPr>
              <a:t> G</a:t>
            </a:r>
            <a:r>
              <a:rPr lang="en-US" altLang="en-US" sz="5400" b="1" cap="small" dirty="0">
                <a:solidFill>
                  <a:schemeClr val="accent1"/>
                </a:solidFill>
                <a:latin typeface="Cambria"/>
                <a:cs typeface="Cambria"/>
              </a:rPr>
              <a:t>ood</a:t>
            </a:r>
            <a:r>
              <a:rPr lang="en-US" altLang="en-US" sz="5400" b="1" dirty="0">
                <a:solidFill>
                  <a:schemeClr val="accent1"/>
                </a:solidFill>
                <a:latin typeface="Cambria"/>
                <a:cs typeface="Cambria"/>
              </a:rPr>
              <a:t> C</a:t>
            </a:r>
            <a:r>
              <a:rPr lang="en-US" altLang="en-US" sz="5400" b="1" cap="small" dirty="0">
                <a:solidFill>
                  <a:schemeClr val="accent1"/>
                </a:solidFill>
                <a:latin typeface="Cambria"/>
                <a:cs typeface="Cambria"/>
              </a:rPr>
              <a:t>onfession</a:t>
            </a:r>
            <a:r>
              <a:rPr lang="en-US" altLang="en-US" b="1" dirty="0">
                <a:latin typeface="Cambria"/>
                <a:cs typeface="Cambria"/>
              </a:rPr>
              <a:t/>
            </a:r>
            <a:br>
              <a:rPr lang="en-US" altLang="en-US" b="1" dirty="0">
                <a:latin typeface="Cambria"/>
                <a:cs typeface="Cambria"/>
              </a:rPr>
            </a:br>
            <a:r>
              <a:rPr lang="en-US" altLang="en-US" sz="3600" b="1" dirty="0" smtClean="0">
                <a:solidFill>
                  <a:schemeClr val="tx1"/>
                </a:solidFill>
                <a:latin typeface="Cambria"/>
                <a:cs typeface="Cambria"/>
              </a:rPr>
              <a:t>(1 </a:t>
            </a:r>
            <a:r>
              <a:rPr lang="en-US" altLang="en-US" sz="3600" b="1" dirty="0">
                <a:solidFill>
                  <a:schemeClr val="tx1"/>
                </a:solidFill>
                <a:latin typeface="Cambria"/>
                <a:cs typeface="Cambria"/>
              </a:rPr>
              <a:t>Timothy 6:11-16)</a:t>
            </a:r>
            <a:endParaRPr lang="en-US" altLang="en-US" b="1" dirty="0">
              <a:latin typeface="Cambria"/>
              <a:cs typeface="Cambria"/>
            </a:endParaRPr>
          </a:p>
        </p:txBody>
      </p:sp>
      <p:sp>
        <p:nvSpPr>
          <p:cNvPr id="10243" name="Rectangle 3"/>
          <p:cNvSpPr>
            <a:spLocks noGrp="1" noChangeArrowheads="1"/>
          </p:cNvSpPr>
          <p:nvPr>
            <p:ph type="body" idx="1"/>
          </p:nvPr>
        </p:nvSpPr>
        <p:spPr>
          <a:xfrm>
            <a:off x="1219200" y="2044700"/>
            <a:ext cx="7772400" cy="3670300"/>
          </a:xfrm>
        </p:spPr>
        <p:txBody>
          <a:bodyPr anchor="ctr"/>
          <a:lstStyle/>
          <a:p>
            <a:pPr>
              <a:buNone/>
            </a:pPr>
            <a:r>
              <a:rPr lang="en-US" altLang="en-US" sz="3700" b="1" dirty="0" smtClean="0">
                <a:solidFill>
                  <a:schemeClr val="accent1"/>
                </a:solidFill>
                <a:latin typeface="Cambria"/>
                <a:cs typeface="Cambria"/>
              </a:rPr>
              <a:t>IV. What If I Do Not Confess?</a:t>
            </a:r>
            <a:endParaRPr lang="en-US" altLang="en-US" sz="3700" b="1" dirty="0" smtClean="0">
              <a:latin typeface="Cambria"/>
              <a:cs typeface="Cambria"/>
            </a:endParaRPr>
          </a:p>
          <a:p>
            <a:pPr marL="1143000" indent="-571500">
              <a:buNone/>
            </a:pPr>
            <a:r>
              <a:rPr lang="en-US" altLang="en-US" sz="3400" b="1" dirty="0" smtClean="0">
                <a:latin typeface="Cambria"/>
                <a:cs typeface="Cambria"/>
              </a:rPr>
              <a:t>A. I Will Be Denied before the Father (Matt. 10:33-39)	</a:t>
            </a:r>
          </a:p>
          <a:p>
            <a:pPr marL="1143000" indent="-571500">
              <a:buNone/>
            </a:pPr>
            <a:r>
              <a:rPr lang="en-US" altLang="en-US" sz="3400" b="1" dirty="0" smtClean="0">
                <a:latin typeface="Cambria"/>
                <a:cs typeface="Cambria"/>
              </a:rPr>
              <a:t>B</a:t>
            </a:r>
            <a:r>
              <a:rPr lang="en-US" altLang="en-US" sz="3400" b="1" dirty="0">
                <a:latin typeface="Cambria"/>
                <a:cs typeface="Cambria"/>
              </a:rPr>
              <a:t>.</a:t>
            </a:r>
            <a:r>
              <a:rPr lang="en-US" altLang="en-US" sz="3400" b="1" dirty="0" smtClean="0">
                <a:latin typeface="Cambria"/>
                <a:cs typeface="Cambria"/>
              </a:rPr>
              <a:t> I Do Not Have God (1 John 2:21-23)</a:t>
            </a:r>
            <a:r>
              <a:rPr lang="en-US" altLang="en-US" sz="3600" b="1" dirty="0" smtClean="0">
                <a:latin typeface="Cambria"/>
                <a:cs typeface="Cambria"/>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heme/theme1.xml><?xml version="1.0" encoding="utf-8"?>
<a:theme xmlns:a="http://schemas.openxmlformats.org/drawingml/2006/main" name="High Voltage">
  <a:themeElements>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fontScheme name="High Voltage">
      <a:majorFont>
        <a:latin typeface="Impact"/>
        <a:ea typeface=""/>
        <a:cs typeface=""/>
      </a:majorFont>
      <a:minorFont>
        <a:latin typeface="Impac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High Voltage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High Voltag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igh Voltage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High Voltage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High Voltage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High Voltage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High Voltage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PowerMac G3  Hardrive:Applications (Mac OS 9):Microsoft Office 98:Templates:Presentation Designs:High Voltage</Template>
  <TotalTime>113</TotalTime>
  <Words>507</Words>
  <Application>Microsoft Macintosh PowerPoint</Application>
  <PresentationFormat>On-screen Show (4:3)</PresentationFormat>
  <Paragraphs>29</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High Voltage</vt:lpstr>
      <vt:lpstr>1 Timothy 6:11-16</vt:lpstr>
      <vt:lpstr>1 Timothy 6:11-16</vt:lpstr>
      <vt:lpstr>1 Timothy 6:11-16</vt:lpstr>
      <vt:lpstr>The Good Confession (1 Timothy 6:11-16)</vt:lpstr>
      <vt:lpstr>The Good Confession (1 Timothy 6:11-16)</vt:lpstr>
      <vt:lpstr>The Good Confession (1 Timothy 6:11-16)</vt:lpstr>
      <vt:lpstr>The Good Confession (1 Timothy 6:11-16)</vt:lpstr>
      <vt:lpstr>The Good Confession (1 Timothy 6:11-16)</vt:lpstr>
    </vt:vector>
  </TitlesOfParts>
  <Company>d3,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Good Confession (I Timothy 6:11-16)</dc:title>
  <dc:creator>Spike Bachman</dc:creator>
  <cp:lastModifiedBy>Kyle Pope</cp:lastModifiedBy>
  <cp:revision>10</cp:revision>
  <dcterms:created xsi:type="dcterms:W3CDTF">2018-01-08T02:17:31Z</dcterms:created>
  <dcterms:modified xsi:type="dcterms:W3CDTF">2018-01-08T02:17:53Z</dcterms:modified>
</cp:coreProperties>
</file>