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3"/>
  </p:notesMasterIdLst>
  <p:handoutMasterIdLst>
    <p:handoutMasterId r:id="rId14"/>
  </p:handoutMasterIdLst>
  <p:sldIdLst>
    <p:sldId id="257" r:id="rId2"/>
    <p:sldId id="258" r:id="rId3"/>
    <p:sldId id="259" r:id="rId4"/>
    <p:sldId id="262" r:id="rId5"/>
    <p:sldId id="263" r:id="rId6"/>
    <p:sldId id="264" r:id="rId7"/>
    <p:sldId id="265" r:id="rId8"/>
    <p:sldId id="266" r:id="rId9"/>
    <p:sldId id="268" r:id="rId10"/>
    <p:sldId id="269" r:id="rId11"/>
    <p:sldId id="270" r:id="rId1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FF0000"/>
    </p:penClr>
  </p:showPr>
  <p:clrMru>
    <a:srgbClr val="790015"/>
    <a:srgbClr val="00279F"/>
    <a:srgbClr val="414141"/>
    <a:srgbClr val="6C18B0"/>
    <a:srgbClr val="3C0023"/>
    <a:srgbClr val="AD6900"/>
    <a:srgbClr val="FAFD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20"/>
    <p:restoredTop sz="94660"/>
  </p:normalViewPr>
  <p:slideViewPr>
    <p:cSldViewPr>
      <p:cViewPr varScale="1">
        <p:scale>
          <a:sx n="105" d="100"/>
          <a:sy n="105" d="100"/>
        </p:scale>
        <p:origin x="-33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SzPct val="100000"/>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SzPct val="100000"/>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SzPct val="100000"/>
        <a:buChar char="•"/>
        <a:defRPr sz="2000">
          <a:solidFill>
            <a:schemeClr val="tx1"/>
          </a:solidFill>
          <a:latin typeface="+mn-lt"/>
          <a:ea typeface="ＭＳ Ｐゴシック" charset="-128"/>
        </a:defRPr>
      </a:lvl5pPr>
      <a:lvl6pPr marL="2514600" indent="-228600" algn="l" rtl="0" eaLnBrk="0" fontAlgn="base" hangingPunct="0">
        <a:spcBef>
          <a:spcPct val="20000"/>
        </a:spcBef>
        <a:spcAft>
          <a:spcPct val="0"/>
        </a:spcAft>
        <a:buSzPct val="100000"/>
        <a:buChar char="•"/>
        <a:defRPr sz="2000">
          <a:solidFill>
            <a:schemeClr val="tx1"/>
          </a:solidFill>
          <a:latin typeface="+mn-lt"/>
          <a:ea typeface="ＭＳ Ｐゴシック" charset="-128"/>
        </a:defRPr>
      </a:lvl6pPr>
      <a:lvl7pPr marL="2971800" indent="-228600" algn="l" rtl="0" eaLnBrk="0" fontAlgn="base" hangingPunct="0">
        <a:spcBef>
          <a:spcPct val="20000"/>
        </a:spcBef>
        <a:spcAft>
          <a:spcPct val="0"/>
        </a:spcAft>
        <a:buSzPct val="100000"/>
        <a:buChar char="•"/>
        <a:defRPr sz="2000">
          <a:solidFill>
            <a:schemeClr val="tx1"/>
          </a:solidFill>
          <a:latin typeface="+mn-lt"/>
          <a:ea typeface="ＭＳ Ｐゴシック" charset="-128"/>
        </a:defRPr>
      </a:lvl7pPr>
      <a:lvl8pPr marL="3429000" indent="-228600" algn="l" rtl="0" eaLnBrk="0" fontAlgn="base" hangingPunct="0">
        <a:spcBef>
          <a:spcPct val="20000"/>
        </a:spcBef>
        <a:spcAft>
          <a:spcPct val="0"/>
        </a:spcAft>
        <a:buSzPct val="100000"/>
        <a:buChar char="•"/>
        <a:defRPr sz="2000">
          <a:solidFill>
            <a:schemeClr val="tx1"/>
          </a:solidFill>
          <a:latin typeface="+mn-lt"/>
          <a:ea typeface="ＭＳ Ｐゴシック" charset="-128"/>
        </a:defRPr>
      </a:lvl8pPr>
      <a:lvl9pPr marL="3886200" indent="-228600" algn="l" rtl="0" eaLnBrk="0" fontAlgn="base" hangingPunct="0">
        <a:spcBef>
          <a:spcPct val="20000"/>
        </a:spcBef>
        <a:spcAft>
          <a:spcPct val="0"/>
        </a:spcAft>
        <a:buSzPct val="100000"/>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457200" y="609600"/>
            <a:ext cx="8077200" cy="990600"/>
          </a:xfrm>
          <a:prstGeom prst="rect">
            <a:avLst/>
          </a:prstGeom>
          <a:gradFill rotWithShape="0">
            <a:gsLst>
              <a:gs pos="0">
                <a:srgbClr val="3C0023">
                  <a:gamma/>
                  <a:tint val="70196"/>
                  <a:invGamma/>
                </a:srgbClr>
              </a:gs>
              <a:gs pos="50000">
                <a:srgbClr val="3C0023"/>
              </a:gs>
              <a:gs pos="100000">
                <a:srgbClr val="3C0023">
                  <a:gamma/>
                  <a:tint val="70196"/>
                  <a:invGamma/>
                </a:srgbClr>
              </a:gs>
            </a:gsLst>
            <a:lin ang="18900000" scaled="1"/>
          </a:gradFill>
          <a:ln w="12700">
            <a:noFill/>
            <a:miter lim="800000"/>
            <a:headEnd/>
            <a:tailEnd/>
          </a:ln>
          <a:effectLst/>
        </p:spPr>
        <p:txBody>
          <a:bodyPr wrap="none" anchor="ctr">
            <a:prstTxWarp prst="textNoShape">
              <a:avLst/>
            </a:prstTxWarp>
          </a:bodyPr>
          <a:lstStyle/>
          <a:p>
            <a:endParaRPr lang="en-US"/>
          </a:p>
        </p:txBody>
      </p:sp>
      <p:sp>
        <p:nvSpPr>
          <p:cNvPr id="4099" name="Rectangle 3"/>
          <p:cNvSpPr>
            <a:spLocks noGrp="1" noChangeArrowheads="1"/>
          </p:cNvSpPr>
          <p:nvPr>
            <p:ph type="title"/>
          </p:nvPr>
        </p:nvSpPr>
        <p:spPr>
          <a:xfrm>
            <a:off x="457200" y="609600"/>
            <a:ext cx="8077200" cy="990600"/>
          </a:xfrm>
          <a:noFill/>
          <a:ln/>
          <a:effectLst>
            <a:outerShdw blurRad="63500" dist="17961" dir="2700000" algn="ctr" rotWithShape="0">
              <a:schemeClr val="tx1">
                <a:alpha val="50000"/>
              </a:schemeClr>
            </a:outerShdw>
          </a:effectLst>
        </p:spPr>
        <p:txBody>
          <a:bodyPr/>
          <a:lstStyle/>
          <a:p>
            <a:r>
              <a:rPr lang="en-US" b="1" dirty="0">
                <a:solidFill>
                  <a:schemeClr val="bg1"/>
                </a:solidFill>
                <a:latin typeface="Georgia" charset="0"/>
              </a:rPr>
              <a:t>Galatians 5:1-7</a:t>
            </a:r>
          </a:p>
        </p:txBody>
      </p:sp>
      <p:sp>
        <p:nvSpPr>
          <p:cNvPr id="4100" name="Rectangle 4"/>
          <p:cNvSpPr>
            <a:spLocks noGrp="1" noChangeArrowheads="1"/>
          </p:cNvSpPr>
          <p:nvPr>
            <p:ph type="body" idx="1"/>
          </p:nvPr>
        </p:nvSpPr>
        <p:spPr>
          <a:xfrm>
            <a:off x="685800" y="2133600"/>
            <a:ext cx="7772400" cy="4114800"/>
          </a:xfrm>
          <a:noFill/>
          <a:ln/>
        </p:spPr>
        <p:txBody>
          <a:bodyPr/>
          <a:lstStyle/>
          <a:p>
            <a:pPr marL="0" indent="0" algn="just">
              <a:buFontTx/>
              <a:buNone/>
            </a:pPr>
            <a:r>
              <a:rPr lang="en-US" sz="3000" b="1" dirty="0">
                <a:latin typeface="Georgia" charset="0"/>
              </a:rPr>
              <a:t>“Stand fast therefore in the liberty by which Christ has made us free, and do not be entangled again with a yoke of bondage. Indeed I, Paul, say to you that if you become circumcised, Christ will profit you nothing. And I testify again to every man who becomes circumcised that he is a debtor to keep the whole law...”</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fade">
                                      <p:cBhvr>
                                        <p:cTn id="7" dur="1000"/>
                                        <p:tgtEl>
                                          <p:spTgt spid="4099"/>
                                        </p:tgtEl>
                                      </p:cBhvr>
                                    </p:animEffect>
                                    <p:anim calcmode="lin" valueType="num">
                                      <p:cBhvr>
                                        <p:cTn id="8" dur="1000" fill="hold"/>
                                        <p:tgtEl>
                                          <p:spTgt spid="4099"/>
                                        </p:tgtEl>
                                        <p:attrNameLst>
                                          <p:attrName>ppt_x</p:attrName>
                                        </p:attrNameLst>
                                      </p:cBhvr>
                                      <p:tavLst>
                                        <p:tav tm="0">
                                          <p:val>
                                            <p:strVal val="#ppt_x"/>
                                          </p:val>
                                        </p:tav>
                                        <p:tav tm="100000">
                                          <p:val>
                                            <p:strVal val="#ppt_x"/>
                                          </p:val>
                                        </p:tav>
                                      </p:tavLst>
                                    </p:anim>
                                    <p:anim calcmode="lin" valueType="num">
                                      <p:cBhvr>
                                        <p:cTn id="9" dur="1000" fill="hold"/>
                                        <p:tgtEl>
                                          <p:spTgt spid="409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100">
                                            <p:txEl>
                                              <p:pRg st="0" end="0"/>
                                            </p:txEl>
                                          </p:spTgt>
                                        </p:tgtEl>
                                        <p:attrNameLst>
                                          <p:attrName>style.visibility</p:attrName>
                                        </p:attrNameLst>
                                      </p:cBhvr>
                                      <p:to>
                                        <p:strVal val="visible"/>
                                      </p:to>
                                    </p:set>
                                    <p:animEffect transition="in" filter="fade">
                                      <p:cBhvr>
                                        <p:cTn id="14" dur="2000"/>
                                        <p:tgtEl>
                                          <p:spTgt spid="4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P spid="4100"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8" name="Rectangle 4"/>
          <p:cNvSpPr>
            <a:spLocks noGrp="1" noChangeArrowheads="1"/>
          </p:cNvSpPr>
          <p:nvPr>
            <p:ph type="body" idx="1"/>
          </p:nvPr>
        </p:nvSpPr>
        <p:spPr>
          <a:xfrm>
            <a:off x="457200" y="2514600"/>
            <a:ext cx="7772400" cy="3276600"/>
          </a:xfrm>
          <a:noFill/>
          <a:ln/>
        </p:spPr>
        <p:txBody>
          <a:bodyPr/>
          <a:lstStyle/>
          <a:p>
            <a:pPr marL="452438" indent="-452438">
              <a:buFontTx/>
              <a:buNone/>
            </a:pPr>
            <a:r>
              <a:rPr lang="en-US" sz="4000" b="1" dirty="0">
                <a:solidFill>
                  <a:srgbClr val="00279F"/>
                </a:solidFill>
                <a:latin typeface="Georgia" charset="0"/>
              </a:rPr>
              <a:t>	</a:t>
            </a:r>
            <a:r>
              <a:rPr lang="en-US" sz="3700" b="1" dirty="0">
                <a:solidFill>
                  <a:srgbClr val="414141"/>
                </a:solidFill>
                <a:latin typeface="Georgia" charset="0"/>
              </a:rPr>
              <a:t>•  </a:t>
            </a:r>
            <a:r>
              <a:rPr lang="en-US" sz="3400" b="1" dirty="0">
                <a:solidFill>
                  <a:srgbClr val="414141"/>
                </a:solidFill>
                <a:latin typeface="Georgia" charset="0"/>
              </a:rPr>
              <a:t>Love of the world </a:t>
            </a:r>
            <a:r>
              <a:rPr lang="en-US" sz="2500" b="1" dirty="0" smtClean="0">
                <a:solidFill>
                  <a:srgbClr val="414141"/>
                </a:solidFill>
                <a:latin typeface="Georgia" charset="0"/>
              </a:rPr>
              <a:t>(1 </a:t>
            </a:r>
            <a:r>
              <a:rPr lang="en-US" sz="2500" b="1" dirty="0">
                <a:solidFill>
                  <a:srgbClr val="414141"/>
                </a:solidFill>
                <a:latin typeface="Georgia" charset="0"/>
              </a:rPr>
              <a:t>John 2:15-17).</a:t>
            </a:r>
            <a:endParaRPr lang="en-US" sz="4000" b="1" dirty="0">
              <a:solidFill>
                <a:srgbClr val="00279F"/>
              </a:solidFill>
              <a:latin typeface="Georgia" charset="0"/>
            </a:endParaRPr>
          </a:p>
          <a:p>
            <a:pPr marL="452438" indent="-452438">
              <a:buFontTx/>
              <a:buNone/>
            </a:pPr>
            <a:r>
              <a:rPr lang="en-US" sz="3700" b="1" dirty="0">
                <a:solidFill>
                  <a:srgbClr val="414141"/>
                </a:solidFill>
                <a:latin typeface="Georgia" charset="0"/>
              </a:rPr>
              <a:t>	•  Carelessness </a:t>
            </a:r>
            <a:r>
              <a:rPr lang="en-US" sz="2800" b="1" dirty="0">
                <a:solidFill>
                  <a:srgbClr val="414141"/>
                </a:solidFill>
                <a:latin typeface="Georgia" charset="0"/>
              </a:rPr>
              <a:t>(Rev. 3:14-16).</a:t>
            </a:r>
            <a:endParaRPr lang="en-US" sz="3700" b="1" dirty="0">
              <a:solidFill>
                <a:srgbClr val="414141"/>
              </a:solidFill>
              <a:latin typeface="Georgia" charset="0"/>
            </a:endParaRPr>
          </a:p>
          <a:p>
            <a:pPr marL="452438" indent="-452438">
              <a:buFontTx/>
              <a:buNone/>
            </a:pPr>
            <a:r>
              <a:rPr lang="en-US" sz="3700" b="1" dirty="0">
                <a:solidFill>
                  <a:srgbClr val="414141"/>
                </a:solidFill>
                <a:latin typeface="Georgia" charset="0"/>
              </a:rPr>
              <a:t>	•  Doubt  </a:t>
            </a:r>
            <a:r>
              <a:rPr lang="en-US" sz="2700" b="1" dirty="0">
                <a:solidFill>
                  <a:srgbClr val="414141"/>
                </a:solidFill>
                <a:latin typeface="Georgia" charset="0"/>
              </a:rPr>
              <a:t>(James 1:6; Luke 24:36-40).</a:t>
            </a:r>
          </a:p>
          <a:p>
            <a:pPr marL="452438" indent="-452438">
              <a:buFontTx/>
              <a:buNone/>
            </a:pPr>
            <a:r>
              <a:rPr lang="en-US" sz="3700" b="1" dirty="0">
                <a:solidFill>
                  <a:srgbClr val="414141"/>
                </a:solidFill>
                <a:latin typeface="Georgia" charset="0"/>
              </a:rPr>
              <a:t>	•  Slavery to Sin</a:t>
            </a:r>
            <a:r>
              <a:rPr lang="en-US" sz="2700" b="1" dirty="0">
                <a:solidFill>
                  <a:srgbClr val="414141"/>
                </a:solidFill>
                <a:latin typeface="Georgia" charset="0"/>
              </a:rPr>
              <a:t> (John 8:34-36; 		Romans 6:16-22).</a:t>
            </a:r>
          </a:p>
        </p:txBody>
      </p:sp>
      <p:sp>
        <p:nvSpPr>
          <p:cNvPr id="8" name="Rectangle 7"/>
          <p:cNvSpPr>
            <a:spLocks noChangeArrowheads="1"/>
          </p:cNvSpPr>
          <p:nvPr/>
        </p:nvSpPr>
        <p:spPr bwMode="auto">
          <a:xfrm>
            <a:off x="457200" y="381000"/>
            <a:ext cx="8077200" cy="1600200"/>
          </a:xfrm>
          <a:prstGeom prst="rect">
            <a:avLst/>
          </a:prstGeom>
          <a:gradFill rotWithShape="0">
            <a:gsLst>
              <a:gs pos="0">
                <a:srgbClr val="3C0023">
                  <a:gamma/>
                  <a:tint val="73725"/>
                  <a:invGamma/>
                </a:srgbClr>
              </a:gs>
              <a:gs pos="50000">
                <a:srgbClr val="3C0023"/>
              </a:gs>
              <a:gs pos="100000">
                <a:srgbClr val="3C0023">
                  <a:gamma/>
                  <a:tint val="73725"/>
                  <a:invGamma/>
                </a:srgbClr>
              </a:gs>
            </a:gsLst>
            <a:lin ang="18900000" scaled="1"/>
          </a:gradFill>
          <a:ln w="12700">
            <a:noFill/>
            <a:miter lim="800000"/>
            <a:headEnd/>
            <a:tailEnd/>
          </a:ln>
          <a:effectLst/>
        </p:spPr>
        <p:txBody>
          <a:bodyPr wrap="none" anchor="ctr">
            <a:prstTxWarp prst="textNoShape">
              <a:avLst/>
            </a:prstTxWarp>
          </a:bodyPr>
          <a:lstStyle/>
          <a:p>
            <a:endParaRPr lang="en-US"/>
          </a:p>
        </p:txBody>
      </p:sp>
      <p:sp>
        <p:nvSpPr>
          <p:cNvPr id="9" name="Rectangle 3"/>
          <p:cNvSpPr>
            <a:spLocks noGrp="1" noChangeArrowheads="1"/>
          </p:cNvSpPr>
          <p:nvPr>
            <p:ph type="title"/>
          </p:nvPr>
        </p:nvSpPr>
        <p:spPr>
          <a:xfrm>
            <a:off x="457200" y="381000"/>
            <a:ext cx="8077200" cy="1600200"/>
          </a:xfrm>
          <a:noFill/>
          <a:ln/>
          <a:effectLst>
            <a:outerShdw blurRad="63500" dist="17961" dir="2700000" algn="ctr" rotWithShape="0">
              <a:schemeClr val="tx1">
                <a:alpha val="50000"/>
              </a:schemeClr>
            </a:outerShdw>
          </a:effectLst>
        </p:spPr>
        <p:txBody>
          <a:bodyPr/>
          <a:lstStyle/>
          <a:p>
            <a:r>
              <a:rPr lang="en-US" b="1" dirty="0">
                <a:solidFill>
                  <a:schemeClr val="bg1"/>
                </a:solidFill>
                <a:latin typeface="Georgia" charset="0"/>
              </a:rPr>
              <a:t>“Who </a:t>
            </a:r>
            <a:r>
              <a:rPr lang="en-US" b="1" dirty="0" smtClean="0">
                <a:solidFill>
                  <a:schemeClr val="bg1"/>
                </a:solidFill>
                <a:latin typeface="Georgia" charset="0"/>
              </a:rPr>
              <a:t>Hinders Me </a:t>
            </a:r>
            <a:r>
              <a:rPr lang="en-US" b="1" dirty="0">
                <a:solidFill>
                  <a:schemeClr val="bg1"/>
                </a:solidFill>
                <a:latin typeface="Georgia" charset="0"/>
              </a:rPr>
              <a:t>From</a:t>
            </a:r>
            <a:r>
              <a:rPr lang="en-US" b="1" dirty="0" smtClean="0">
                <a:solidFill>
                  <a:schemeClr val="bg1"/>
                </a:solidFill>
                <a:latin typeface="Georgia" charset="0"/>
              </a:rPr>
              <a:t> Being Baptized?</a:t>
            </a:r>
            <a:r>
              <a:rPr lang="en-US" b="1" dirty="0">
                <a:solidFill>
                  <a:schemeClr val="bg1"/>
                </a:solidFill>
                <a:latin typeface="Georgia" charset="0"/>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16388">
                                            <p:txEl>
                                              <p:pRg st="0" end="0"/>
                                            </p:txEl>
                                          </p:spTgt>
                                        </p:tgtEl>
                                        <p:attrNameLst>
                                          <p:attrName>style.visibility</p:attrName>
                                        </p:attrNameLst>
                                      </p:cBhvr>
                                      <p:to>
                                        <p:strVal val="visible"/>
                                      </p:to>
                                    </p:set>
                                    <p:animEffect transition="in" filter="fade">
                                      <p:cBhvr>
                                        <p:cTn id="7" dur="2000"/>
                                        <p:tgtEl>
                                          <p:spTgt spid="16388">
                                            <p:txEl>
                                              <p:pRg st="0" end="0"/>
                                            </p:txEl>
                                          </p:spTgt>
                                        </p:tgtEl>
                                      </p:cBhvr>
                                    </p:animEffect>
                                    <p:anim calcmode="lin" valueType="num">
                                      <p:cBhvr>
                                        <p:cTn id="8" dur="2000" fill="hold"/>
                                        <p:tgtEl>
                                          <p:spTgt spid="16388">
                                            <p:txEl>
                                              <p:pRg st="0" end="0"/>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16388">
                                            <p:txEl>
                                              <p:pRg st="0" end="0"/>
                                            </p:txEl>
                                          </p:spTgt>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16388">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6388">
                                            <p:txEl>
                                              <p:pRg st="1" end="1"/>
                                            </p:txEl>
                                          </p:spTgt>
                                        </p:tgtEl>
                                        <p:attrNameLst>
                                          <p:attrName>style.visibility</p:attrName>
                                        </p:attrNameLst>
                                      </p:cBhvr>
                                      <p:to>
                                        <p:strVal val="visible"/>
                                      </p:to>
                                    </p:set>
                                    <p:animEffect transition="in" filter="fade">
                                      <p:cBhvr>
                                        <p:cTn id="15" dur="2000"/>
                                        <p:tgtEl>
                                          <p:spTgt spid="16388">
                                            <p:txEl>
                                              <p:pRg st="1" end="1"/>
                                            </p:txEl>
                                          </p:spTgt>
                                        </p:tgtEl>
                                      </p:cBhvr>
                                    </p:animEffect>
                                    <p:anim calcmode="lin" valueType="num">
                                      <p:cBhvr>
                                        <p:cTn id="16" dur="2000" fill="hold"/>
                                        <p:tgtEl>
                                          <p:spTgt spid="16388">
                                            <p:txEl>
                                              <p:pRg st="1" end="1"/>
                                            </p:txEl>
                                          </p:spTgt>
                                        </p:tgtEl>
                                        <p:attrNameLst>
                                          <p:attrName>ppt_x</p:attrName>
                                        </p:attrNameLst>
                                      </p:cBhvr>
                                      <p:tavLst>
                                        <p:tav tm="0">
                                          <p:val>
                                            <p:strVal val="#ppt_x"/>
                                          </p:val>
                                        </p:tav>
                                        <p:tav tm="100000">
                                          <p:val>
                                            <p:strVal val="#ppt_x"/>
                                          </p:val>
                                        </p:tav>
                                      </p:tavLst>
                                    </p:anim>
                                    <p:anim calcmode="lin" valueType="num">
                                      <p:cBhvr>
                                        <p:cTn id="17" dur="1800" decel="100000" fill="hold"/>
                                        <p:tgtEl>
                                          <p:spTgt spid="16388">
                                            <p:txEl>
                                              <p:pRg st="1" end="1"/>
                                            </p:txEl>
                                          </p:spTgt>
                                        </p:tgtEl>
                                        <p:attrNameLst>
                                          <p:attrName>ppt_y</p:attrName>
                                        </p:attrNameLst>
                                      </p:cBhvr>
                                      <p:tavLst>
                                        <p:tav tm="0">
                                          <p:val>
                                            <p:strVal val="#ppt_y+1"/>
                                          </p:val>
                                        </p:tav>
                                        <p:tav tm="100000">
                                          <p:val>
                                            <p:strVal val="#ppt_y-.03"/>
                                          </p:val>
                                        </p:tav>
                                      </p:tavLst>
                                    </p:anim>
                                    <p:anim calcmode="lin" valueType="num">
                                      <p:cBhvr>
                                        <p:cTn id="18" dur="200" accel="100000" fill="hold">
                                          <p:stCondLst>
                                            <p:cond delay="1800"/>
                                          </p:stCondLst>
                                        </p:cTn>
                                        <p:tgtEl>
                                          <p:spTgt spid="16388">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16388">
                                            <p:txEl>
                                              <p:pRg st="2" end="2"/>
                                            </p:txEl>
                                          </p:spTgt>
                                        </p:tgtEl>
                                        <p:attrNameLst>
                                          <p:attrName>style.visibility</p:attrName>
                                        </p:attrNameLst>
                                      </p:cBhvr>
                                      <p:to>
                                        <p:strVal val="visible"/>
                                      </p:to>
                                    </p:set>
                                    <p:animEffect transition="in" filter="fade">
                                      <p:cBhvr>
                                        <p:cTn id="23" dur="2000"/>
                                        <p:tgtEl>
                                          <p:spTgt spid="16388">
                                            <p:txEl>
                                              <p:pRg st="2" end="2"/>
                                            </p:txEl>
                                          </p:spTgt>
                                        </p:tgtEl>
                                      </p:cBhvr>
                                    </p:animEffect>
                                    <p:anim calcmode="lin" valueType="num">
                                      <p:cBhvr>
                                        <p:cTn id="24" dur="2000" fill="hold"/>
                                        <p:tgtEl>
                                          <p:spTgt spid="16388">
                                            <p:txEl>
                                              <p:pRg st="2" end="2"/>
                                            </p:txEl>
                                          </p:spTgt>
                                        </p:tgtEl>
                                        <p:attrNameLst>
                                          <p:attrName>ppt_x</p:attrName>
                                        </p:attrNameLst>
                                      </p:cBhvr>
                                      <p:tavLst>
                                        <p:tav tm="0">
                                          <p:val>
                                            <p:strVal val="#ppt_x"/>
                                          </p:val>
                                        </p:tav>
                                        <p:tav tm="100000">
                                          <p:val>
                                            <p:strVal val="#ppt_x"/>
                                          </p:val>
                                        </p:tav>
                                      </p:tavLst>
                                    </p:anim>
                                    <p:anim calcmode="lin" valueType="num">
                                      <p:cBhvr>
                                        <p:cTn id="25" dur="1800" decel="100000" fill="hold"/>
                                        <p:tgtEl>
                                          <p:spTgt spid="16388">
                                            <p:txEl>
                                              <p:pRg st="2" end="2"/>
                                            </p:txEl>
                                          </p:spTgt>
                                        </p:tgtEl>
                                        <p:attrNameLst>
                                          <p:attrName>ppt_y</p:attrName>
                                        </p:attrNameLst>
                                      </p:cBhvr>
                                      <p:tavLst>
                                        <p:tav tm="0">
                                          <p:val>
                                            <p:strVal val="#ppt_y+1"/>
                                          </p:val>
                                        </p:tav>
                                        <p:tav tm="100000">
                                          <p:val>
                                            <p:strVal val="#ppt_y-.03"/>
                                          </p:val>
                                        </p:tav>
                                      </p:tavLst>
                                    </p:anim>
                                    <p:anim calcmode="lin" valueType="num">
                                      <p:cBhvr>
                                        <p:cTn id="26" dur="200" accel="100000" fill="hold">
                                          <p:stCondLst>
                                            <p:cond delay="1800"/>
                                          </p:stCondLst>
                                        </p:cTn>
                                        <p:tgtEl>
                                          <p:spTgt spid="16388">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16388">
                                            <p:txEl>
                                              <p:pRg st="3" end="3"/>
                                            </p:txEl>
                                          </p:spTgt>
                                        </p:tgtEl>
                                        <p:attrNameLst>
                                          <p:attrName>style.visibility</p:attrName>
                                        </p:attrNameLst>
                                      </p:cBhvr>
                                      <p:to>
                                        <p:strVal val="visible"/>
                                      </p:to>
                                    </p:set>
                                    <p:animEffect transition="in" filter="fade">
                                      <p:cBhvr>
                                        <p:cTn id="31" dur="2000"/>
                                        <p:tgtEl>
                                          <p:spTgt spid="16388">
                                            <p:txEl>
                                              <p:pRg st="3" end="3"/>
                                            </p:txEl>
                                          </p:spTgt>
                                        </p:tgtEl>
                                      </p:cBhvr>
                                    </p:animEffect>
                                    <p:anim calcmode="lin" valueType="num">
                                      <p:cBhvr>
                                        <p:cTn id="32" dur="2000" fill="hold"/>
                                        <p:tgtEl>
                                          <p:spTgt spid="16388">
                                            <p:txEl>
                                              <p:pRg st="3" end="3"/>
                                            </p:txEl>
                                          </p:spTgt>
                                        </p:tgtEl>
                                        <p:attrNameLst>
                                          <p:attrName>ppt_x</p:attrName>
                                        </p:attrNameLst>
                                      </p:cBhvr>
                                      <p:tavLst>
                                        <p:tav tm="0">
                                          <p:val>
                                            <p:strVal val="#ppt_x"/>
                                          </p:val>
                                        </p:tav>
                                        <p:tav tm="100000">
                                          <p:val>
                                            <p:strVal val="#ppt_x"/>
                                          </p:val>
                                        </p:tav>
                                      </p:tavLst>
                                    </p:anim>
                                    <p:anim calcmode="lin" valueType="num">
                                      <p:cBhvr>
                                        <p:cTn id="33" dur="1800" decel="100000" fill="hold"/>
                                        <p:tgtEl>
                                          <p:spTgt spid="16388">
                                            <p:txEl>
                                              <p:pRg st="3" end="3"/>
                                            </p:txEl>
                                          </p:spTgt>
                                        </p:tgtEl>
                                        <p:attrNameLst>
                                          <p:attrName>ppt_y</p:attrName>
                                        </p:attrNameLst>
                                      </p:cBhvr>
                                      <p:tavLst>
                                        <p:tav tm="0">
                                          <p:val>
                                            <p:strVal val="#ppt_y+1"/>
                                          </p:val>
                                        </p:tav>
                                        <p:tav tm="100000">
                                          <p:val>
                                            <p:strVal val="#ppt_y-.03"/>
                                          </p:val>
                                        </p:tav>
                                      </p:tavLst>
                                    </p:anim>
                                    <p:anim calcmode="lin" valueType="num">
                                      <p:cBhvr>
                                        <p:cTn id="34" dur="200" accel="100000" fill="hold">
                                          <p:stCondLst>
                                            <p:cond delay="1800"/>
                                          </p:stCondLst>
                                        </p:cTn>
                                        <p:tgtEl>
                                          <p:spTgt spid="16388">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Rectangle 5"/>
          <p:cNvSpPr>
            <a:spLocks noChangeArrowheads="1"/>
          </p:cNvSpPr>
          <p:nvPr/>
        </p:nvSpPr>
        <p:spPr bwMode="auto">
          <a:xfrm>
            <a:off x="457200" y="457200"/>
            <a:ext cx="8077200" cy="1752600"/>
          </a:xfrm>
          <a:prstGeom prst="rect">
            <a:avLst/>
          </a:prstGeom>
          <a:gradFill rotWithShape="0">
            <a:gsLst>
              <a:gs pos="0">
                <a:srgbClr val="3C0023">
                  <a:gamma/>
                  <a:tint val="73725"/>
                  <a:invGamma/>
                </a:srgbClr>
              </a:gs>
              <a:gs pos="50000">
                <a:srgbClr val="3C0023"/>
              </a:gs>
              <a:gs pos="100000">
                <a:srgbClr val="3C0023">
                  <a:gamma/>
                  <a:tint val="73725"/>
                  <a:invGamma/>
                </a:srgbClr>
              </a:gs>
            </a:gsLst>
            <a:lin ang="18900000" scaled="1"/>
          </a:gradFill>
          <a:ln w="12700">
            <a:noFill/>
            <a:miter lim="800000"/>
            <a:headEnd/>
            <a:tailEnd/>
          </a:ln>
          <a:effectLst/>
        </p:spPr>
        <p:txBody>
          <a:bodyPr wrap="none" anchor="ctr">
            <a:prstTxWarp prst="textNoShape">
              <a:avLst/>
            </a:prstTxWarp>
          </a:bodyPr>
          <a:lstStyle/>
          <a:p>
            <a:endParaRPr lang="en-US"/>
          </a:p>
        </p:txBody>
      </p:sp>
      <p:sp>
        <p:nvSpPr>
          <p:cNvPr id="17411" name="Rectangle 3"/>
          <p:cNvSpPr>
            <a:spLocks noGrp="1" noChangeArrowheads="1"/>
          </p:cNvSpPr>
          <p:nvPr>
            <p:ph type="title"/>
          </p:nvPr>
        </p:nvSpPr>
        <p:spPr>
          <a:xfrm>
            <a:off x="685800" y="457200"/>
            <a:ext cx="7772400" cy="1752600"/>
          </a:xfrm>
          <a:noFill/>
          <a:ln/>
          <a:effectLst>
            <a:outerShdw blurRad="63500" dist="17961" dir="2700000" algn="ctr" rotWithShape="0">
              <a:schemeClr val="tx1">
                <a:alpha val="50000"/>
              </a:schemeClr>
            </a:outerShdw>
          </a:effectLst>
        </p:spPr>
        <p:txBody>
          <a:bodyPr/>
          <a:lstStyle/>
          <a:p>
            <a:r>
              <a:rPr lang="en-US" b="1" dirty="0">
                <a:solidFill>
                  <a:schemeClr val="bg1"/>
                </a:solidFill>
                <a:latin typeface="Georgia" charset="0"/>
              </a:rPr>
              <a:t>Who Hinders You From Obeying the Truth?</a:t>
            </a:r>
          </a:p>
        </p:txBody>
      </p:sp>
      <p:sp>
        <p:nvSpPr>
          <p:cNvPr id="17412" name="Rectangle 4"/>
          <p:cNvSpPr>
            <a:spLocks noGrp="1" noChangeArrowheads="1"/>
          </p:cNvSpPr>
          <p:nvPr>
            <p:ph type="body" idx="1"/>
          </p:nvPr>
        </p:nvSpPr>
        <p:spPr>
          <a:xfrm>
            <a:off x="685800" y="3429000"/>
            <a:ext cx="7772400" cy="2667000"/>
          </a:xfrm>
          <a:noFill/>
          <a:ln/>
        </p:spPr>
        <p:txBody>
          <a:bodyPr/>
          <a:lstStyle/>
          <a:p>
            <a:pPr marL="0" indent="0" algn="ctr">
              <a:buFontTx/>
              <a:buNone/>
            </a:pPr>
            <a:r>
              <a:rPr lang="en-US" sz="4000" b="1" dirty="0">
                <a:solidFill>
                  <a:srgbClr val="000000"/>
                </a:solidFill>
                <a:latin typeface="Georgia" charset="0"/>
              </a:rPr>
              <a:t>What hinders you from being baptized?”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1000"/>
                                        <p:tgtEl>
                                          <p:spTgt spid="17411"/>
                                        </p:tgtEl>
                                      </p:cBhvr>
                                    </p:animEffect>
                                    <p:anim calcmode="lin" valueType="num">
                                      <p:cBhvr>
                                        <p:cTn id="8" dur="1000" fill="hold"/>
                                        <p:tgtEl>
                                          <p:spTgt spid="17411"/>
                                        </p:tgtEl>
                                        <p:attrNameLst>
                                          <p:attrName>ppt_x</p:attrName>
                                        </p:attrNameLst>
                                      </p:cBhvr>
                                      <p:tavLst>
                                        <p:tav tm="0">
                                          <p:val>
                                            <p:strVal val="#ppt_x"/>
                                          </p:val>
                                        </p:tav>
                                        <p:tav tm="100000">
                                          <p:val>
                                            <p:strVal val="#ppt_x"/>
                                          </p:val>
                                        </p:tav>
                                      </p:tavLst>
                                    </p:anim>
                                    <p:anim calcmode="lin" valueType="num">
                                      <p:cBhvr>
                                        <p:cTn id="9" dur="1000" fill="hold"/>
                                        <p:tgtEl>
                                          <p:spTgt spid="174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17412">
                                            <p:txEl>
                                              <p:pRg st="0" end="0"/>
                                            </p:txEl>
                                          </p:spTgt>
                                        </p:tgtEl>
                                        <p:attrNameLst>
                                          <p:attrName>style.visibility</p:attrName>
                                        </p:attrNameLst>
                                      </p:cBhvr>
                                      <p:to>
                                        <p:strVal val="visible"/>
                                      </p:to>
                                    </p:set>
                                    <p:animEffect transition="in" filter="fade">
                                      <p:cBhvr>
                                        <p:cTn id="14" dur="2000"/>
                                        <p:tgtEl>
                                          <p:spTgt spid="17412">
                                            <p:txEl>
                                              <p:pRg st="0" end="0"/>
                                            </p:txEl>
                                          </p:spTgt>
                                        </p:tgtEl>
                                      </p:cBhvr>
                                    </p:animEffect>
                                    <p:anim calcmode="lin" valueType="num">
                                      <p:cBhvr>
                                        <p:cTn id="15" dur="2000" fill="hold"/>
                                        <p:tgtEl>
                                          <p:spTgt spid="17412">
                                            <p:txEl>
                                              <p:pRg st="0" end="0"/>
                                            </p:txEl>
                                          </p:spTgt>
                                        </p:tgtEl>
                                        <p:attrNameLst>
                                          <p:attrName>ppt_x</p:attrName>
                                        </p:attrNameLst>
                                      </p:cBhvr>
                                      <p:tavLst>
                                        <p:tav tm="0">
                                          <p:val>
                                            <p:strVal val="#ppt_x"/>
                                          </p:val>
                                        </p:tav>
                                        <p:tav tm="100000">
                                          <p:val>
                                            <p:strVal val="#ppt_x"/>
                                          </p:val>
                                        </p:tav>
                                      </p:tavLst>
                                    </p:anim>
                                    <p:anim calcmode="lin" valueType="num">
                                      <p:cBhvr>
                                        <p:cTn id="16" dur="1800" decel="100000" fill="hold"/>
                                        <p:tgtEl>
                                          <p:spTgt spid="17412">
                                            <p:txEl>
                                              <p:pRg st="0" end="0"/>
                                            </p:txEl>
                                          </p:spTgt>
                                        </p:tgtEl>
                                        <p:attrNameLst>
                                          <p:attrName>ppt_y</p:attrName>
                                        </p:attrNameLst>
                                      </p:cBhvr>
                                      <p:tavLst>
                                        <p:tav tm="0">
                                          <p:val>
                                            <p:strVal val="#ppt_y+1"/>
                                          </p:val>
                                        </p:tav>
                                        <p:tav tm="100000">
                                          <p:val>
                                            <p:strVal val="#ppt_y-.03"/>
                                          </p:val>
                                        </p:tav>
                                      </p:tavLst>
                                    </p:anim>
                                    <p:anim calcmode="lin" valueType="num">
                                      <p:cBhvr>
                                        <p:cTn id="17" dur="200" accel="100000" fill="hold">
                                          <p:stCondLst>
                                            <p:cond delay="1800"/>
                                          </p:stCondLst>
                                        </p:cTn>
                                        <p:tgtEl>
                                          <p:spTgt spid="17412">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4" name="Rectangle 4"/>
          <p:cNvSpPr>
            <a:spLocks noGrp="1" noChangeArrowheads="1"/>
          </p:cNvSpPr>
          <p:nvPr>
            <p:ph type="body" idx="1"/>
          </p:nvPr>
        </p:nvSpPr>
        <p:spPr>
          <a:xfrm>
            <a:off x="685800" y="2209800"/>
            <a:ext cx="7772400" cy="3886200"/>
          </a:xfrm>
          <a:noFill/>
          <a:ln/>
        </p:spPr>
        <p:txBody>
          <a:bodyPr/>
          <a:lstStyle/>
          <a:p>
            <a:pPr marL="0" indent="0" algn="just">
              <a:buFontTx/>
              <a:buNone/>
            </a:pPr>
            <a:r>
              <a:rPr lang="en-US" sz="3000" b="1" dirty="0">
                <a:solidFill>
                  <a:srgbClr val="000000"/>
                </a:solidFill>
                <a:latin typeface="Georgia" charset="0"/>
              </a:rPr>
              <a:t>“...You have become estranged from Christ, you who attempt to be justified by law; you have fallen from grace. For we through the Spirit eagerly wait for the hope of righteousness by faith. For in Christ Jesus neither circumcision nor </a:t>
            </a:r>
            <a:r>
              <a:rPr lang="en-US" sz="3000" b="1" dirty="0" err="1">
                <a:solidFill>
                  <a:srgbClr val="000000"/>
                </a:solidFill>
                <a:latin typeface="Georgia" charset="0"/>
              </a:rPr>
              <a:t>uncircumcision</a:t>
            </a:r>
            <a:r>
              <a:rPr lang="en-US" sz="3000" b="1" dirty="0">
                <a:solidFill>
                  <a:srgbClr val="000000"/>
                </a:solidFill>
                <a:latin typeface="Georgia" charset="0"/>
              </a:rPr>
              <a:t> avails anything, but faith working through love...”</a:t>
            </a:r>
          </a:p>
        </p:txBody>
      </p:sp>
      <p:sp>
        <p:nvSpPr>
          <p:cNvPr id="6" name="Rectangle 2"/>
          <p:cNvSpPr>
            <a:spLocks noChangeArrowheads="1"/>
          </p:cNvSpPr>
          <p:nvPr/>
        </p:nvSpPr>
        <p:spPr bwMode="auto">
          <a:xfrm>
            <a:off x="457200" y="609600"/>
            <a:ext cx="8077200" cy="990600"/>
          </a:xfrm>
          <a:prstGeom prst="rect">
            <a:avLst/>
          </a:prstGeom>
          <a:gradFill rotWithShape="0">
            <a:gsLst>
              <a:gs pos="0">
                <a:srgbClr val="3C0023">
                  <a:gamma/>
                  <a:tint val="70196"/>
                  <a:invGamma/>
                </a:srgbClr>
              </a:gs>
              <a:gs pos="50000">
                <a:srgbClr val="3C0023"/>
              </a:gs>
              <a:gs pos="100000">
                <a:srgbClr val="3C0023">
                  <a:gamma/>
                  <a:tint val="70196"/>
                  <a:invGamma/>
                </a:srgbClr>
              </a:gs>
            </a:gsLst>
            <a:lin ang="18900000" scaled="1"/>
          </a:gradFill>
          <a:ln w="12700">
            <a:noFill/>
            <a:miter lim="800000"/>
            <a:headEnd/>
            <a:tailEnd/>
          </a:ln>
          <a:effectLst/>
        </p:spPr>
        <p:txBody>
          <a:bodyPr wrap="none" anchor="ctr">
            <a:prstTxWarp prst="textNoShape">
              <a:avLst/>
            </a:prstTxWarp>
          </a:bodyPr>
          <a:lstStyle/>
          <a:p>
            <a:endParaRPr lang="en-US"/>
          </a:p>
        </p:txBody>
      </p:sp>
      <p:sp>
        <p:nvSpPr>
          <p:cNvPr id="7" name="Rectangle 3"/>
          <p:cNvSpPr>
            <a:spLocks noGrp="1" noChangeArrowheads="1"/>
          </p:cNvSpPr>
          <p:nvPr>
            <p:ph type="title"/>
          </p:nvPr>
        </p:nvSpPr>
        <p:spPr>
          <a:xfrm>
            <a:off x="457200" y="609600"/>
            <a:ext cx="8077200" cy="990600"/>
          </a:xfrm>
          <a:noFill/>
          <a:ln/>
          <a:effectLst>
            <a:outerShdw blurRad="63500" dist="17961" dir="2700000" algn="ctr" rotWithShape="0">
              <a:schemeClr val="tx1">
                <a:alpha val="50000"/>
              </a:schemeClr>
            </a:outerShdw>
          </a:effectLst>
        </p:spPr>
        <p:txBody>
          <a:bodyPr/>
          <a:lstStyle/>
          <a:p>
            <a:r>
              <a:rPr lang="en-US" b="1" dirty="0">
                <a:solidFill>
                  <a:schemeClr val="bg1"/>
                </a:solidFill>
                <a:latin typeface="Georgia" charset="0"/>
              </a:rPr>
              <a:t>Galatians 5:1-7</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fade">
                                      <p:cBhvr>
                                        <p:cTn id="7" dur="2000"/>
                                        <p:tgtEl>
                                          <p:spTgt spid="51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8" name="Rectangle 4"/>
          <p:cNvSpPr>
            <a:spLocks noGrp="1" noChangeArrowheads="1"/>
          </p:cNvSpPr>
          <p:nvPr>
            <p:ph type="body" idx="1"/>
          </p:nvPr>
        </p:nvSpPr>
        <p:spPr>
          <a:xfrm>
            <a:off x="685800" y="2743200"/>
            <a:ext cx="7772400" cy="3352800"/>
          </a:xfrm>
          <a:noFill/>
          <a:ln/>
        </p:spPr>
        <p:txBody>
          <a:bodyPr/>
          <a:lstStyle/>
          <a:p>
            <a:pPr marL="0" indent="0" algn="ctr">
              <a:buFontTx/>
              <a:buNone/>
            </a:pPr>
            <a:r>
              <a:rPr lang="en-US" sz="4000" b="1" dirty="0">
                <a:solidFill>
                  <a:srgbClr val="000000"/>
                </a:solidFill>
                <a:latin typeface="Georgia" charset="0"/>
              </a:rPr>
              <a:t>“...You ran well. Who hindered you from obeying the truth?”</a:t>
            </a:r>
          </a:p>
        </p:txBody>
      </p:sp>
      <p:sp>
        <p:nvSpPr>
          <p:cNvPr id="6" name="Rectangle 2"/>
          <p:cNvSpPr>
            <a:spLocks noChangeArrowheads="1"/>
          </p:cNvSpPr>
          <p:nvPr/>
        </p:nvSpPr>
        <p:spPr bwMode="auto">
          <a:xfrm>
            <a:off x="457200" y="609600"/>
            <a:ext cx="8077200" cy="990600"/>
          </a:xfrm>
          <a:prstGeom prst="rect">
            <a:avLst/>
          </a:prstGeom>
          <a:gradFill rotWithShape="0">
            <a:gsLst>
              <a:gs pos="0">
                <a:srgbClr val="3C0023">
                  <a:gamma/>
                  <a:tint val="70196"/>
                  <a:invGamma/>
                </a:srgbClr>
              </a:gs>
              <a:gs pos="50000">
                <a:srgbClr val="3C0023"/>
              </a:gs>
              <a:gs pos="100000">
                <a:srgbClr val="3C0023">
                  <a:gamma/>
                  <a:tint val="70196"/>
                  <a:invGamma/>
                </a:srgbClr>
              </a:gs>
            </a:gsLst>
            <a:lin ang="18900000" scaled="1"/>
          </a:gradFill>
          <a:ln w="12700">
            <a:noFill/>
            <a:miter lim="800000"/>
            <a:headEnd/>
            <a:tailEnd/>
          </a:ln>
          <a:effectLst/>
        </p:spPr>
        <p:txBody>
          <a:bodyPr wrap="none" anchor="ctr">
            <a:prstTxWarp prst="textNoShape">
              <a:avLst/>
            </a:prstTxWarp>
          </a:bodyPr>
          <a:lstStyle/>
          <a:p>
            <a:endParaRPr lang="en-US"/>
          </a:p>
        </p:txBody>
      </p:sp>
      <p:sp>
        <p:nvSpPr>
          <p:cNvPr id="7" name="Rectangle 3"/>
          <p:cNvSpPr>
            <a:spLocks noGrp="1" noChangeArrowheads="1"/>
          </p:cNvSpPr>
          <p:nvPr>
            <p:ph type="title"/>
          </p:nvPr>
        </p:nvSpPr>
        <p:spPr>
          <a:xfrm>
            <a:off x="457200" y="609600"/>
            <a:ext cx="8077200" cy="990600"/>
          </a:xfrm>
          <a:noFill/>
          <a:ln/>
          <a:effectLst>
            <a:outerShdw blurRad="63500" dist="17961" dir="2700000" algn="ctr" rotWithShape="0">
              <a:schemeClr val="tx1">
                <a:alpha val="50000"/>
              </a:schemeClr>
            </a:outerShdw>
          </a:effectLst>
        </p:spPr>
        <p:txBody>
          <a:bodyPr/>
          <a:lstStyle/>
          <a:p>
            <a:r>
              <a:rPr lang="en-US" b="1" dirty="0">
                <a:solidFill>
                  <a:schemeClr val="bg1"/>
                </a:solidFill>
                <a:latin typeface="Georgia" charset="0"/>
              </a:rPr>
              <a:t>Galatians 5:1-7</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Effect transition="in" filter="fade">
                                      <p:cBhvr>
                                        <p:cTn id="7" dur="2000"/>
                                        <p:tgtEl>
                                          <p:spTgt spid="61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21" name="Rectangle 5"/>
          <p:cNvSpPr>
            <a:spLocks noChangeArrowheads="1"/>
          </p:cNvSpPr>
          <p:nvPr/>
        </p:nvSpPr>
        <p:spPr bwMode="auto">
          <a:xfrm>
            <a:off x="457200" y="381000"/>
            <a:ext cx="8077200" cy="1600200"/>
          </a:xfrm>
          <a:prstGeom prst="rect">
            <a:avLst/>
          </a:prstGeom>
          <a:gradFill rotWithShape="0">
            <a:gsLst>
              <a:gs pos="0">
                <a:srgbClr val="3C0023">
                  <a:gamma/>
                  <a:tint val="73725"/>
                  <a:invGamma/>
                </a:srgbClr>
              </a:gs>
              <a:gs pos="50000">
                <a:srgbClr val="3C0023"/>
              </a:gs>
              <a:gs pos="100000">
                <a:srgbClr val="3C0023">
                  <a:gamma/>
                  <a:tint val="73725"/>
                  <a:invGamma/>
                </a:srgbClr>
              </a:gs>
            </a:gsLst>
            <a:lin ang="18900000" scaled="1"/>
          </a:gradFill>
          <a:ln w="12700">
            <a:noFill/>
            <a:miter lim="800000"/>
            <a:headEnd/>
            <a:tailEnd/>
          </a:ln>
          <a:effectLst/>
        </p:spPr>
        <p:txBody>
          <a:bodyPr wrap="none" anchor="ctr">
            <a:prstTxWarp prst="textNoShape">
              <a:avLst/>
            </a:prstTxWarp>
          </a:bodyPr>
          <a:lstStyle/>
          <a:p>
            <a:endParaRPr lang="en-US"/>
          </a:p>
        </p:txBody>
      </p:sp>
      <p:sp>
        <p:nvSpPr>
          <p:cNvPr id="9219" name="Rectangle 3"/>
          <p:cNvSpPr>
            <a:spLocks noGrp="1" noChangeArrowheads="1"/>
          </p:cNvSpPr>
          <p:nvPr>
            <p:ph type="title"/>
          </p:nvPr>
        </p:nvSpPr>
        <p:spPr>
          <a:xfrm>
            <a:off x="457200" y="381000"/>
            <a:ext cx="8077200" cy="1600200"/>
          </a:xfrm>
          <a:noFill/>
          <a:ln/>
          <a:effectLst>
            <a:outerShdw blurRad="63500" dist="17961" dir="2700000" algn="ctr" rotWithShape="0">
              <a:schemeClr val="tx1">
                <a:alpha val="50000"/>
              </a:schemeClr>
            </a:outerShdw>
          </a:effectLst>
        </p:spPr>
        <p:txBody>
          <a:bodyPr/>
          <a:lstStyle/>
          <a:p>
            <a:r>
              <a:rPr lang="en-US" b="1" dirty="0">
                <a:solidFill>
                  <a:schemeClr val="bg1"/>
                </a:solidFill>
                <a:latin typeface="Georgia" charset="0"/>
              </a:rPr>
              <a:t>“Who Hindered You From Obeying the Truth?”</a:t>
            </a:r>
          </a:p>
        </p:txBody>
      </p:sp>
      <p:sp>
        <p:nvSpPr>
          <p:cNvPr id="9220" name="Rectangle 4"/>
          <p:cNvSpPr>
            <a:spLocks noGrp="1" noChangeArrowheads="1"/>
          </p:cNvSpPr>
          <p:nvPr>
            <p:ph type="body" idx="1"/>
          </p:nvPr>
        </p:nvSpPr>
        <p:spPr>
          <a:xfrm>
            <a:off x="685800" y="2438400"/>
            <a:ext cx="7772400" cy="3657600"/>
          </a:xfrm>
          <a:noFill/>
          <a:ln/>
        </p:spPr>
        <p:txBody>
          <a:bodyPr/>
          <a:lstStyle/>
          <a:p>
            <a:pPr marL="452438" indent="-452438">
              <a:buFontTx/>
              <a:buNone/>
            </a:pPr>
            <a:r>
              <a:rPr lang="en-US" sz="4000" b="1" dirty="0">
                <a:solidFill>
                  <a:srgbClr val="000000"/>
                </a:solidFill>
                <a:latin typeface="Georgia" charset="0"/>
              </a:rPr>
              <a:t>Sometimes the “who” is...</a:t>
            </a:r>
          </a:p>
          <a:p>
            <a:pPr marL="452438" indent="-452438">
              <a:spcBef>
                <a:spcPct val="15000"/>
              </a:spcBef>
              <a:buFontTx/>
              <a:buNone/>
            </a:pPr>
            <a:r>
              <a:rPr lang="en-US" sz="4000" b="1" dirty="0">
                <a:solidFill>
                  <a:srgbClr val="000000"/>
                </a:solidFill>
                <a:latin typeface="Georgia" charset="0"/>
              </a:rPr>
              <a:t>	</a:t>
            </a:r>
            <a:r>
              <a:rPr lang="en-US" sz="3700" b="1" dirty="0">
                <a:solidFill>
                  <a:srgbClr val="000000"/>
                </a:solidFill>
                <a:latin typeface="Georgia" charset="0"/>
              </a:rPr>
              <a:t>•  Friends </a:t>
            </a:r>
            <a:r>
              <a:rPr lang="en-US" sz="2800" b="1" dirty="0" smtClean="0">
                <a:solidFill>
                  <a:srgbClr val="000000"/>
                </a:solidFill>
                <a:latin typeface="Georgia" charset="0"/>
              </a:rPr>
              <a:t>(1 </a:t>
            </a:r>
            <a:r>
              <a:rPr lang="en-US" sz="2800" b="1" dirty="0">
                <a:solidFill>
                  <a:srgbClr val="000000"/>
                </a:solidFill>
                <a:latin typeface="Georgia" charset="0"/>
              </a:rPr>
              <a:t>Kings 12).</a:t>
            </a:r>
            <a:r>
              <a:rPr lang="en-US" sz="3700" b="1" dirty="0">
                <a:solidFill>
                  <a:srgbClr val="000000"/>
                </a:solidFill>
                <a:latin typeface="Georgia" charset="0"/>
              </a:rPr>
              <a:t> </a:t>
            </a:r>
          </a:p>
          <a:p>
            <a:pPr marL="452438" indent="-452438">
              <a:spcBef>
                <a:spcPct val="15000"/>
              </a:spcBef>
              <a:buFontTx/>
              <a:buNone/>
            </a:pPr>
            <a:r>
              <a:rPr lang="en-US" sz="3700" b="1" dirty="0">
                <a:solidFill>
                  <a:srgbClr val="000000"/>
                </a:solidFill>
                <a:latin typeface="Georgia" charset="0"/>
              </a:rPr>
              <a:t>	•  Family</a:t>
            </a:r>
            <a:r>
              <a:rPr lang="en-US" sz="2800" b="1" dirty="0">
                <a:solidFill>
                  <a:srgbClr val="000000"/>
                </a:solidFill>
                <a:latin typeface="Georgia" charset="0"/>
              </a:rPr>
              <a:t> (Matthew 10:34-39)</a:t>
            </a:r>
            <a:endParaRPr lang="en-US" sz="3700" b="1" dirty="0">
              <a:solidFill>
                <a:srgbClr val="000000"/>
              </a:solidFill>
              <a:latin typeface="Georgia" charset="0"/>
            </a:endParaRPr>
          </a:p>
          <a:p>
            <a:pPr marL="452438" indent="-452438">
              <a:spcBef>
                <a:spcPct val="15000"/>
              </a:spcBef>
              <a:buFontTx/>
              <a:buNone/>
            </a:pPr>
            <a:r>
              <a:rPr lang="en-US" sz="3700" b="1" dirty="0">
                <a:solidFill>
                  <a:srgbClr val="000000"/>
                </a:solidFill>
                <a:latin typeface="Georgia" charset="0"/>
              </a:rPr>
              <a:t>	•  Peers </a:t>
            </a:r>
            <a:r>
              <a:rPr lang="en-US" sz="2800" b="1" dirty="0">
                <a:solidFill>
                  <a:srgbClr val="000000"/>
                </a:solidFill>
                <a:latin typeface="Georgia" charset="0"/>
              </a:rPr>
              <a:t>(John 12:42-43).</a:t>
            </a:r>
            <a:endParaRPr lang="en-US" sz="3700" b="1" dirty="0">
              <a:solidFill>
                <a:srgbClr val="000000"/>
              </a:solidFill>
              <a:latin typeface="Georgia" charset="0"/>
            </a:endParaRPr>
          </a:p>
          <a:p>
            <a:pPr marL="452438" indent="-452438">
              <a:spcBef>
                <a:spcPct val="15000"/>
              </a:spcBef>
              <a:buFontTx/>
              <a:buNone/>
            </a:pPr>
            <a:r>
              <a:rPr lang="en-US" sz="3700" b="1" dirty="0">
                <a:solidFill>
                  <a:srgbClr val="000000"/>
                </a:solidFill>
                <a:latin typeface="Georgia" charset="0"/>
              </a:rPr>
              <a:t>	•  </a:t>
            </a:r>
            <a:r>
              <a:rPr lang="en-US" sz="3700" b="1" dirty="0" smtClean="0">
                <a:solidFill>
                  <a:srgbClr val="000000"/>
                </a:solidFill>
                <a:latin typeface="Georgia" charset="0"/>
              </a:rPr>
              <a:t>You </a:t>
            </a:r>
            <a:r>
              <a:rPr lang="en-US" sz="2800" b="1" dirty="0" smtClean="0">
                <a:solidFill>
                  <a:srgbClr val="000000"/>
                </a:solidFill>
                <a:latin typeface="Georgia" charset="0"/>
              </a:rPr>
              <a:t>(Jeremiah 17:9-10)</a:t>
            </a:r>
            <a:r>
              <a:rPr lang="en-US" sz="2800" b="1" dirty="0">
                <a:solidFill>
                  <a:srgbClr val="000000"/>
                </a:solidFill>
                <a:latin typeface="Georgia" charset="0"/>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fade">
                                      <p:cBhvr>
                                        <p:cTn id="7" dur="1000"/>
                                        <p:tgtEl>
                                          <p:spTgt spid="9219"/>
                                        </p:tgtEl>
                                      </p:cBhvr>
                                    </p:animEffect>
                                    <p:anim calcmode="lin" valueType="num">
                                      <p:cBhvr>
                                        <p:cTn id="8" dur="1000" fill="hold"/>
                                        <p:tgtEl>
                                          <p:spTgt spid="9219"/>
                                        </p:tgtEl>
                                        <p:attrNameLst>
                                          <p:attrName>ppt_x</p:attrName>
                                        </p:attrNameLst>
                                      </p:cBhvr>
                                      <p:tavLst>
                                        <p:tav tm="0">
                                          <p:val>
                                            <p:strVal val="#ppt_x"/>
                                          </p:val>
                                        </p:tav>
                                        <p:tav tm="100000">
                                          <p:val>
                                            <p:strVal val="#ppt_x"/>
                                          </p:val>
                                        </p:tav>
                                      </p:tavLst>
                                    </p:anim>
                                    <p:anim calcmode="lin" valueType="num">
                                      <p:cBhvr>
                                        <p:cTn id="9" dur="1000" fill="hold"/>
                                        <p:tgtEl>
                                          <p:spTgt spid="92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9220">
                                            <p:txEl>
                                              <p:pRg st="0" end="0"/>
                                            </p:txEl>
                                          </p:spTgt>
                                        </p:tgtEl>
                                        <p:attrNameLst>
                                          <p:attrName>style.visibility</p:attrName>
                                        </p:attrNameLst>
                                      </p:cBhvr>
                                      <p:to>
                                        <p:strVal val="visible"/>
                                      </p:to>
                                    </p:set>
                                    <p:animEffect transition="in" filter="fade">
                                      <p:cBhvr>
                                        <p:cTn id="14" dur="2000"/>
                                        <p:tgtEl>
                                          <p:spTgt spid="9220">
                                            <p:txEl>
                                              <p:pRg st="0" end="0"/>
                                            </p:txEl>
                                          </p:spTgt>
                                        </p:tgtEl>
                                      </p:cBhvr>
                                    </p:animEffect>
                                    <p:anim calcmode="lin" valueType="num">
                                      <p:cBhvr>
                                        <p:cTn id="15" dur="2000" fill="hold"/>
                                        <p:tgtEl>
                                          <p:spTgt spid="9220">
                                            <p:txEl>
                                              <p:pRg st="0" end="0"/>
                                            </p:txEl>
                                          </p:spTgt>
                                        </p:tgtEl>
                                        <p:attrNameLst>
                                          <p:attrName>ppt_x</p:attrName>
                                        </p:attrNameLst>
                                      </p:cBhvr>
                                      <p:tavLst>
                                        <p:tav tm="0">
                                          <p:val>
                                            <p:strVal val="#ppt_x"/>
                                          </p:val>
                                        </p:tav>
                                        <p:tav tm="100000">
                                          <p:val>
                                            <p:strVal val="#ppt_x"/>
                                          </p:val>
                                        </p:tav>
                                      </p:tavLst>
                                    </p:anim>
                                    <p:anim calcmode="lin" valueType="num">
                                      <p:cBhvr>
                                        <p:cTn id="16" dur="1800" decel="100000" fill="hold"/>
                                        <p:tgtEl>
                                          <p:spTgt spid="9220">
                                            <p:txEl>
                                              <p:pRg st="0" end="0"/>
                                            </p:txEl>
                                          </p:spTgt>
                                        </p:tgtEl>
                                        <p:attrNameLst>
                                          <p:attrName>ppt_y</p:attrName>
                                        </p:attrNameLst>
                                      </p:cBhvr>
                                      <p:tavLst>
                                        <p:tav tm="0">
                                          <p:val>
                                            <p:strVal val="#ppt_y+1"/>
                                          </p:val>
                                        </p:tav>
                                        <p:tav tm="100000">
                                          <p:val>
                                            <p:strVal val="#ppt_y-.03"/>
                                          </p:val>
                                        </p:tav>
                                      </p:tavLst>
                                    </p:anim>
                                    <p:anim calcmode="lin" valueType="num">
                                      <p:cBhvr>
                                        <p:cTn id="17" dur="200" accel="100000" fill="hold">
                                          <p:stCondLst>
                                            <p:cond delay="1800"/>
                                          </p:stCondLst>
                                        </p:cTn>
                                        <p:tgtEl>
                                          <p:spTgt spid="9220">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nodeType="clickEffect">
                                  <p:stCondLst>
                                    <p:cond delay="0"/>
                                  </p:stCondLst>
                                  <p:childTnLst>
                                    <p:set>
                                      <p:cBhvr>
                                        <p:cTn id="21" dur="1" fill="hold">
                                          <p:stCondLst>
                                            <p:cond delay="0"/>
                                          </p:stCondLst>
                                        </p:cTn>
                                        <p:tgtEl>
                                          <p:spTgt spid="9220">
                                            <p:txEl>
                                              <p:pRg st="1" end="1"/>
                                            </p:txEl>
                                          </p:spTgt>
                                        </p:tgtEl>
                                        <p:attrNameLst>
                                          <p:attrName>style.visibility</p:attrName>
                                        </p:attrNameLst>
                                      </p:cBhvr>
                                      <p:to>
                                        <p:strVal val="visible"/>
                                      </p:to>
                                    </p:set>
                                    <p:animEffect transition="in" filter="fade">
                                      <p:cBhvr>
                                        <p:cTn id="22" dur="2000"/>
                                        <p:tgtEl>
                                          <p:spTgt spid="9220">
                                            <p:txEl>
                                              <p:pRg st="1" end="1"/>
                                            </p:txEl>
                                          </p:spTgt>
                                        </p:tgtEl>
                                      </p:cBhvr>
                                    </p:animEffect>
                                    <p:anim calcmode="lin" valueType="num">
                                      <p:cBhvr>
                                        <p:cTn id="23" dur="2000" fill="hold"/>
                                        <p:tgtEl>
                                          <p:spTgt spid="9220">
                                            <p:txEl>
                                              <p:pRg st="1" end="1"/>
                                            </p:txEl>
                                          </p:spTgt>
                                        </p:tgtEl>
                                        <p:attrNameLst>
                                          <p:attrName>ppt_x</p:attrName>
                                        </p:attrNameLst>
                                      </p:cBhvr>
                                      <p:tavLst>
                                        <p:tav tm="0">
                                          <p:val>
                                            <p:strVal val="#ppt_x"/>
                                          </p:val>
                                        </p:tav>
                                        <p:tav tm="100000">
                                          <p:val>
                                            <p:strVal val="#ppt_x"/>
                                          </p:val>
                                        </p:tav>
                                      </p:tavLst>
                                    </p:anim>
                                    <p:anim calcmode="lin" valueType="num">
                                      <p:cBhvr>
                                        <p:cTn id="24" dur="1800" decel="100000" fill="hold"/>
                                        <p:tgtEl>
                                          <p:spTgt spid="9220">
                                            <p:txEl>
                                              <p:pRg st="1" end="1"/>
                                            </p:txEl>
                                          </p:spTgt>
                                        </p:tgtEl>
                                        <p:attrNameLst>
                                          <p:attrName>ppt_y</p:attrName>
                                        </p:attrNameLst>
                                      </p:cBhvr>
                                      <p:tavLst>
                                        <p:tav tm="0">
                                          <p:val>
                                            <p:strVal val="#ppt_y+1"/>
                                          </p:val>
                                        </p:tav>
                                        <p:tav tm="100000">
                                          <p:val>
                                            <p:strVal val="#ppt_y-.03"/>
                                          </p:val>
                                        </p:tav>
                                      </p:tavLst>
                                    </p:anim>
                                    <p:anim calcmode="lin" valueType="num">
                                      <p:cBhvr>
                                        <p:cTn id="25" dur="200" accel="100000" fill="hold">
                                          <p:stCondLst>
                                            <p:cond delay="1800"/>
                                          </p:stCondLst>
                                        </p:cTn>
                                        <p:tgtEl>
                                          <p:spTgt spid="9220">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nodeType="clickEffect">
                                  <p:stCondLst>
                                    <p:cond delay="0"/>
                                  </p:stCondLst>
                                  <p:childTnLst>
                                    <p:set>
                                      <p:cBhvr>
                                        <p:cTn id="29" dur="1" fill="hold">
                                          <p:stCondLst>
                                            <p:cond delay="0"/>
                                          </p:stCondLst>
                                        </p:cTn>
                                        <p:tgtEl>
                                          <p:spTgt spid="9220">
                                            <p:txEl>
                                              <p:pRg st="2" end="2"/>
                                            </p:txEl>
                                          </p:spTgt>
                                        </p:tgtEl>
                                        <p:attrNameLst>
                                          <p:attrName>style.visibility</p:attrName>
                                        </p:attrNameLst>
                                      </p:cBhvr>
                                      <p:to>
                                        <p:strVal val="visible"/>
                                      </p:to>
                                    </p:set>
                                    <p:animEffect transition="in" filter="fade">
                                      <p:cBhvr>
                                        <p:cTn id="30" dur="2000"/>
                                        <p:tgtEl>
                                          <p:spTgt spid="9220">
                                            <p:txEl>
                                              <p:pRg st="2" end="2"/>
                                            </p:txEl>
                                          </p:spTgt>
                                        </p:tgtEl>
                                      </p:cBhvr>
                                    </p:animEffect>
                                    <p:anim calcmode="lin" valueType="num">
                                      <p:cBhvr>
                                        <p:cTn id="31" dur="2000" fill="hold"/>
                                        <p:tgtEl>
                                          <p:spTgt spid="9220">
                                            <p:txEl>
                                              <p:pRg st="2" end="2"/>
                                            </p:txEl>
                                          </p:spTgt>
                                        </p:tgtEl>
                                        <p:attrNameLst>
                                          <p:attrName>ppt_x</p:attrName>
                                        </p:attrNameLst>
                                      </p:cBhvr>
                                      <p:tavLst>
                                        <p:tav tm="0">
                                          <p:val>
                                            <p:strVal val="#ppt_x"/>
                                          </p:val>
                                        </p:tav>
                                        <p:tav tm="100000">
                                          <p:val>
                                            <p:strVal val="#ppt_x"/>
                                          </p:val>
                                        </p:tav>
                                      </p:tavLst>
                                    </p:anim>
                                    <p:anim calcmode="lin" valueType="num">
                                      <p:cBhvr>
                                        <p:cTn id="32" dur="1800" decel="100000" fill="hold"/>
                                        <p:tgtEl>
                                          <p:spTgt spid="9220">
                                            <p:txEl>
                                              <p:pRg st="2" end="2"/>
                                            </p:txEl>
                                          </p:spTgt>
                                        </p:tgtEl>
                                        <p:attrNameLst>
                                          <p:attrName>ppt_y</p:attrName>
                                        </p:attrNameLst>
                                      </p:cBhvr>
                                      <p:tavLst>
                                        <p:tav tm="0">
                                          <p:val>
                                            <p:strVal val="#ppt_y+1"/>
                                          </p:val>
                                        </p:tav>
                                        <p:tav tm="100000">
                                          <p:val>
                                            <p:strVal val="#ppt_y-.03"/>
                                          </p:val>
                                        </p:tav>
                                      </p:tavLst>
                                    </p:anim>
                                    <p:anim calcmode="lin" valueType="num">
                                      <p:cBhvr>
                                        <p:cTn id="33" dur="200" accel="100000" fill="hold">
                                          <p:stCondLst>
                                            <p:cond delay="1800"/>
                                          </p:stCondLst>
                                        </p:cTn>
                                        <p:tgtEl>
                                          <p:spTgt spid="9220">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7" presetClass="entr" presetSubtype="0" fill="hold" nodeType="clickEffect">
                                  <p:stCondLst>
                                    <p:cond delay="0"/>
                                  </p:stCondLst>
                                  <p:childTnLst>
                                    <p:set>
                                      <p:cBhvr>
                                        <p:cTn id="37" dur="1" fill="hold">
                                          <p:stCondLst>
                                            <p:cond delay="0"/>
                                          </p:stCondLst>
                                        </p:cTn>
                                        <p:tgtEl>
                                          <p:spTgt spid="9220">
                                            <p:txEl>
                                              <p:pRg st="3" end="3"/>
                                            </p:txEl>
                                          </p:spTgt>
                                        </p:tgtEl>
                                        <p:attrNameLst>
                                          <p:attrName>style.visibility</p:attrName>
                                        </p:attrNameLst>
                                      </p:cBhvr>
                                      <p:to>
                                        <p:strVal val="visible"/>
                                      </p:to>
                                    </p:set>
                                    <p:animEffect transition="in" filter="fade">
                                      <p:cBhvr>
                                        <p:cTn id="38" dur="2000"/>
                                        <p:tgtEl>
                                          <p:spTgt spid="9220">
                                            <p:txEl>
                                              <p:pRg st="3" end="3"/>
                                            </p:txEl>
                                          </p:spTgt>
                                        </p:tgtEl>
                                      </p:cBhvr>
                                    </p:animEffect>
                                    <p:anim calcmode="lin" valueType="num">
                                      <p:cBhvr>
                                        <p:cTn id="39" dur="2000" fill="hold"/>
                                        <p:tgtEl>
                                          <p:spTgt spid="9220">
                                            <p:txEl>
                                              <p:pRg st="3" end="3"/>
                                            </p:txEl>
                                          </p:spTgt>
                                        </p:tgtEl>
                                        <p:attrNameLst>
                                          <p:attrName>ppt_x</p:attrName>
                                        </p:attrNameLst>
                                      </p:cBhvr>
                                      <p:tavLst>
                                        <p:tav tm="0">
                                          <p:val>
                                            <p:strVal val="#ppt_x"/>
                                          </p:val>
                                        </p:tav>
                                        <p:tav tm="100000">
                                          <p:val>
                                            <p:strVal val="#ppt_x"/>
                                          </p:val>
                                        </p:tav>
                                      </p:tavLst>
                                    </p:anim>
                                    <p:anim calcmode="lin" valueType="num">
                                      <p:cBhvr>
                                        <p:cTn id="40" dur="1800" decel="100000" fill="hold"/>
                                        <p:tgtEl>
                                          <p:spTgt spid="9220">
                                            <p:txEl>
                                              <p:pRg st="3" end="3"/>
                                            </p:txEl>
                                          </p:spTgt>
                                        </p:tgtEl>
                                        <p:attrNameLst>
                                          <p:attrName>ppt_y</p:attrName>
                                        </p:attrNameLst>
                                      </p:cBhvr>
                                      <p:tavLst>
                                        <p:tav tm="0">
                                          <p:val>
                                            <p:strVal val="#ppt_y+1"/>
                                          </p:val>
                                        </p:tav>
                                        <p:tav tm="100000">
                                          <p:val>
                                            <p:strVal val="#ppt_y-.03"/>
                                          </p:val>
                                        </p:tav>
                                      </p:tavLst>
                                    </p:anim>
                                    <p:anim calcmode="lin" valueType="num">
                                      <p:cBhvr>
                                        <p:cTn id="41" dur="200" accel="100000" fill="hold">
                                          <p:stCondLst>
                                            <p:cond delay="1800"/>
                                          </p:stCondLst>
                                        </p:cTn>
                                        <p:tgtEl>
                                          <p:spTgt spid="9220">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7" presetClass="entr" presetSubtype="0" fill="hold" nodeType="clickEffect">
                                  <p:stCondLst>
                                    <p:cond delay="0"/>
                                  </p:stCondLst>
                                  <p:childTnLst>
                                    <p:set>
                                      <p:cBhvr>
                                        <p:cTn id="45" dur="1" fill="hold">
                                          <p:stCondLst>
                                            <p:cond delay="0"/>
                                          </p:stCondLst>
                                        </p:cTn>
                                        <p:tgtEl>
                                          <p:spTgt spid="9220">
                                            <p:txEl>
                                              <p:pRg st="4" end="4"/>
                                            </p:txEl>
                                          </p:spTgt>
                                        </p:tgtEl>
                                        <p:attrNameLst>
                                          <p:attrName>style.visibility</p:attrName>
                                        </p:attrNameLst>
                                      </p:cBhvr>
                                      <p:to>
                                        <p:strVal val="visible"/>
                                      </p:to>
                                    </p:set>
                                    <p:animEffect transition="in" filter="fade">
                                      <p:cBhvr>
                                        <p:cTn id="46" dur="2000"/>
                                        <p:tgtEl>
                                          <p:spTgt spid="9220">
                                            <p:txEl>
                                              <p:pRg st="4" end="4"/>
                                            </p:txEl>
                                          </p:spTgt>
                                        </p:tgtEl>
                                      </p:cBhvr>
                                    </p:animEffect>
                                    <p:anim calcmode="lin" valueType="num">
                                      <p:cBhvr>
                                        <p:cTn id="47" dur="2000" fill="hold"/>
                                        <p:tgtEl>
                                          <p:spTgt spid="9220">
                                            <p:txEl>
                                              <p:pRg st="4" end="4"/>
                                            </p:txEl>
                                          </p:spTgt>
                                        </p:tgtEl>
                                        <p:attrNameLst>
                                          <p:attrName>ppt_x</p:attrName>
                                        </p:attrNameLst>
                                      </p:cBhvr>
                                      <p:tavLst>
                                        <p:tav tm="0">
                                          <p:val>
                                            <p:strVal val="#ppt_x"/>
                                          </p:val>
                                        </p:tav>
                                        <p:tav tm="100000">
                                          <p:val>
                                            <p:strVal val="#ppt_x"/>
                                          </p:val>
                                        </p:tav>
                                      </p:tavLst>
                                    </p:anim>
                                    <p:anim calcmode="lin" valueType="num">
                                      <p:cBhvr>
                                        <p:cTn id="48" dur="1800" decel="100000" fill="hold"/>
                                        <p:tgtEl>
                                          <p:spTgt spid="9220">
                                            <p:txEl>
                                              <p:pRg st="4" end="4"/>
                                            </p:txEl>
                                          </p:spTgt>
                                        </p:tgtEl>
                                        <p:attrNameLst>
                                          <p:attrName>ppt_y</p:attrName>
                                        </p:attrNameLst>
                                      </p:cBhvr>
                                      <p:tavLst>
                                        <p:tav tm="0">
                                          <p:val>
                                            <p:strVal val="#ppt_y+1"/>
                                          </p:val>
                                        </p:tav>
                                        <p:tav tm="100000">
                                          <p:val>
                                            <p:strVal val="#ppt_y-.03"/>
                                          </p:val>
                                        </p:tav>
                                      </p:tavLst>
                                    </p:anim>
                                    <p:anim calcmode="lin" valueType="num">
                                      <p:cBhvr>
                                        <p:cTn id="49" dur="200" accel="100000" fill="hold">
                                          <p:stCondLst>
                                            <p:cond delay="1800"/>
                                          </p:stCondLst>
                                        </p:cTn>
                                        <p:tgtEl>
                                          <p:spTgt spid="9220">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4" name="Rectangle 4"/>
          <p:cNvSpPr>
            <a:spLocks noGrp="1" noChangeArrowheads="1"/>
          </p:cNvSpPr>
          <p:nvPr>
            <p:ph type="body" idx="1"/>
          </p:nvPr>
        </p:nvSpPr>
        <p:spPr>
          <a:xfrm>
            <a:off x="762000" y="3124200"/>
            <a:ext cx="7467600" cy="2971800"/>
          </a:xfrm>
          <a:noFill/>
          <a:ln/>
        </p:spPr>
        <p:txBody>
          <a:bodyPr/>
          <a:lstStyle/>
          <a:p>
            <a:pPr marL="0" indent="0" algn="ctr">
              <a:buFontTx/>
              <a:buNone/>
            </a:pPr>
            <a:r>
              <a:rPr lang="en-US" sz="4000" b="1" dirty="0">
                <a:solidFill>
                  <a:srgbClr val="000000"/>
                </a:solidFill>
                <a:latin typeface="Georgia" charset="0"/>
              </a:rPr>
              <a:t>When the hindrance is </a:t>
            </a:r>
            <a:r>
              <a:rPr lang="en-US" sz="4000" b="1" dirty="0" smtClean="0">
                <a:solidFill>
                  <a:srgbClr val="000000"/>
                </a:solidFill>
                <a:latin typeface="Georgia" charset="0"/>
              </a:rPr>
              <a:t>you  </a:t>
            </a:r>
            <a:r>
              <a:rPr lang="en-US" sz="4000" b="1" dirty="0">
                <a:solidFill>
                  <a:srgbClr val="000000"/>
                </a:solidFill>
                <a:latin typeface="Georgia" charset="0"/>
              </a:rPr>
              <a:t>the question is not “who” but “what?”</a:t>
            </a:r>
          </a:p>
        </p:txBody>
      </p:sp>
      <p:sp>
        <p:nvSpPr>
          <p:cNvPr id="6" name="Rectangle 5"/>
          <p:cNvSpPr>
            <a:spLocks noChangeArrowheads="1"/>
          </p:cNvSpPr>
          <p:nvPr/>
        </p:nvSpPr>
        <p:spPr bwMode="auto">
          <a:xfrm>
            <a:off x="457200" y="381000"/>
            <a:ext cx="8077200" cy="1600200"/>
          </a:xfrm>
          <a:prstGeom prst="rect">
            <a:avLst/>
          </a:prstGeom>
          <a:gradFill rotWithShape="0">
            <a:gsLst>
              <a:gs pos="0">
                <a:srgbClr val="3C0023">
                  <a:gamma/>
                  <a:tint val="73725"/>
                  <a:invGamma/>
                </a:srgbClr>
              </a:gs>
              <a:gs pos="50000">
                <a:srgbClr val="3C0023"/>
              </a:gs>
              <a:gs pos="100000">
                <a:srgbClr val="3C0023">
                  <a:gamma/>
                  <a:tint val="73725"/>
                  <a:invGamma/>
                </a:srgbClr>
              </a:gs>
            </a:gsLst>
            <a:lin ang="18900000" scaled="1"/>
          </a:gradFill>
          <a:ln w="12700">
            <a:noFill/>
            <a:miter lim="800000"/>
            <a:headEnd/>
            <a:tailEnd/>
          </a:ln>
          <a:effectLst/>
        </p:spPr>
        <p:txBody>
          <a:bodyPr wrap="none" anchor="ctr">
            <a:prstTxWarp prst="textNoShape">
              <a:avLst/>
            </a:prstTxWarp>
          </a:bodyPr>
          <a:lstStyle/>
          <a:p>
            <a:endParaRPr lang="en-US"/>
          </a:p>
        </p:txBody>
      </p:sp>
      <p:sp>
        <p:nvSpPr>
          <p:cNvPr id="7" name="Rectangle 3"/>
          <p:cNvSpPr>
            <a:spLocks noGrp="1" noChangeArrowheads="1"/>
          </p:cNvSpPr>
          <p:nvPr>
            <p:ph type="title"/>
          </p:nvPr>
        </p:nvSpPr>
        <p:spPr>
          <a:xfrm>
            <a:off x="457200" y="381000"/>
            <a:ext cx="8077200" cy="1600200"/>
          </a:xfrm>
          <a:noFill/>
          <a:ln/>
          <a:effectLst>
            <a:outerShdw blurRad="63500" dist="17961" dir="2700000" algn="ctr" rotWithShape="0">
              <a:schemeClr val="tx1">
                <a:alpha val="50000"/>
              </a:schemeClr>
            </a:outerShdw>
          </a:effectLst>
        </p:spPr>
        <p:txBody>
          <a:bodyPr/>
          <a:lstStyle/>
          <a:p>
            <a:r>
              <a:rPr lang="en-US" b="1" dirty="0">
                <a:solidFill>
                  <a:schemeClr val="bg1"/>
                </a:solidFill>
                <a:latin typeface="Georgia" charset="0"/>
              </a:rPr>
              <a:t>“Who Hindered You From Obeying the Truth?”</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Effect transition="in" filter="fade">
                                      <p:cBhvr>
                                        <p:cTn id="7" dur="2000"/>
                                        <p:tgtEl>
                                          <p:spTgt spid="10244">
                                            <p:txEl>
                                              <p:pRg st="0" end="0"/>
                                            </p:txEl>
                                          </p:spTgt>
                                        </p:tgtEl>
                                      </p:cBhvr>
                                    </p:animEffect>
                                    <p:anim calcmode="lin" valueType="num">
                                      <p:cBhvr>
                                        <p:cTn id="8" dur="2000" fill="hold"/>
                                        <p:tgtEl>
                                          <p:spTgt spid="10244">
                                            <p:txEl>
                                              <p:pRg st="0" end="0"/>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10244">
                                            <p:txEl>
                                              <p:pRg st="0" end="0"/>
                                            </p:txEl>
                                          </p:spTgt>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10244">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70" name="Rectangle 6"/>
          <p:cNvSpPr>
            <a:spLocks noChangeArrowheads="1"/>
          </p:cNvSpPr>
          <p:nvPr/>
        </p:nvSpPr>
        <p:spPr bwMode="auto">
          <a:xfrm>
            <a:off x="533400" y="381000"/>
            <a:ext cx="8077200" cy="1066800"/>
          </a:xfrm>
          <a:prstGeom prst="rect">
            <a:avLst/>
          </a:prstGeom>
          <a:gradFill rotWithShape="0">
            <a:gsLst>
              <a:gs pos="0">
                <a:srgbClr val="3C0023">
                  <a:gamma/>
                  <a:tint val="70196"/>
                  <a:invGamma/>
                </a:srgbClr>
              </a:gs>
              <a:gs pos="50000">
                <a:srgbClr val="3C0023"/>
              </a:gs>
              <a:gs pos="100000">
                <a:srgbClr val="3C0023">
                  <a:gamma/>
                  <a:tint val="70196"/>
                  <a:invGamma/>
                </a:srgbClr>
              </a:gs>
            </a:gsLst>
            <a:lin ang="18900000" scaled="1"/>
          </a:gradFill>
          <a:ln w="12700">
            <a:noFill/>
            <a:miter lim="800000"/>
            <a:headEnd/>
            <a:tailEnd/>
          </a:ln>
          <a:effectLst/>
        </p:spPr>
        <p:txBody>
          <a:bodyPr wrap="none" anchor="ctr">
            <a:prstTxWarp prst="textNoShape">
              <a:avLst/>
            </a:prstTxWarp>
          </a:bodyPr>
          <a:lstStyle/>
          <a:p>
            <a:endParaRPr lang="en-US"/>
          </a:p>
        </p:txBody>
      </p:sp>
      <p:sp>
        <p:nvSpPr>
          <p:cNvPr id="11267" name="Rectangle 3"/>
          <p:cNvSpPr>
            <a:spLocks noGrp="1" noChangeArrowheads="1"/>
          </p:cNvSpPr>
          <p:nvPr>
            <p:ph type="title"/>
          </p:nvPr>
        </p:nvSpPr>
        <p:spPr>
          <a:xfrm>
            <a:off x="533400" y="381000"/>
            <a:ext cx="8001000" cy="914400"/>
          </a:xfrm>
          <a:noFill/>
          <a:ln/>
          <a:effectLst>
            <a:outerShdw blurRad="63500" dist="17961" dir="2700000" algn="ctr" rotWithShape="0">
              <a:schemeClr val="tx1">
                <a:alpha val="50000"/>
              </a:schemeClr>
            </a:outerShdw>
          </a:effectLst>
        </p:spPr>
        <p:txBody>
          <a:bodyPr/>
          <a:lstStyle/>
          <a:p>
            <a:r>
              <a:rPr lang="en-US" b="1" dirty="0">
                <a:solidFill>
                  <a:schemeClr val="bg1"/>
                </a:solidFill>
                <a:latin typeface="Georgia" charset="0"/>
              </a:rPr>
              <a:t>Acts 8:32-36</a:t>
            </a:r>
          </a:p>
        </p:txBody>
      </p:sp>
      <p:sp>
        <p:nvSpPr>
          <p:cNvPr id="11268" name="Rectangle 4"/>
          <p:cNvSpPr>
            <a:spLocks noGrp="1" noChangeArrowheads="1"/>
          </p:cNvSpPr>
          <p:nvPr>
            <p:ph type="body" idx="1"/>
          </p:nvPr>
        </p:nvSpPr>
        <p:spPr>
          <a:xfrm>
            <a:off x="685800" y="2057400"/>
            <a:ext cx="7772400" cy="4038600"/>
          </a:xfrm>
          <a:noFill/>
          <a:ln/>
        </p:spPr>
        <p:txBody>
          <a:bodyPr/>
          <a:lstStyle/>
          <a:p>
            <a:pPr marL="0" indent="0" algn="just">
              <a:buFontTx/>
              <a:buNone/>
            </a:pPr>
            <a:r>
              <a:rPr lang="en-US" sz="3000" b="1" dirty="0">
                <a:solidFill>
                  <a:srgbClr val="000000"/>
                </a:solidFill>
                <a:latin typeface="Georgia" charset="0"/>
              </a:rPr>
              <a:t>“The place in the Scripture which he read was this: “He was led as a sheep to the slaughter; And as a lamb before its shearer is silent, So He opened not His mouth. In His humiliation His justice was taken away, And who will declare His generation? For His life is taken from the earth...”</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fade">
                                      <p:cBhvr>
                                        <p:cTn id="7" dur="1000"/>
                                        <p:tgtEl>
                                          <p:spTgt spid="11267"/>
                                        </p:tgtEl>
                                      </p:cBhvr>
                                    </p:animEffect>
                                    <p:anim calcmode="lin" valueType="num">
                                      <p:cBhvr>
                                        <p:cTn id="8" dur="1000" fill="hold"/>
                                        <p:tgtEl>
                                          <p:spTgt spid="11267"/>
                                        </p:tgtEl>
                                        <p:attrNameLst>
                                          <p:attrName>ppt_x</p:attrName>
                                        </p:attrNameLst>
                                      </p:cBhvr>
                                      <p:tavLst>
                                        <p:tav tm="0">
                                          <p:val>
                                            <p:strVal val="#ppt_x"/>
                                          </p:val>
                                        </p:tav>
                                        <p:tav tm="100000">
                                          <p:val>
                                            <p:strVal val="#ppt_x"/>
                                          </p:val>
                                        </p:tav>
                                      </p:tavLst>
                                    </p:anim>
                                    <p:anim calcmode="lin" valueType="num">
                                      <p:cBhvr>
                                        <p:cTn id="9" dur="1000" fill="hold"/>
                                        <p:tgtEl>
                                          <p:spTgt spid="1126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1268">
                                            <p:txEl>
                                              <p:pRg st="0" end="0"/>
                                            </p:txEl>
                                          </p:spTgt>
                                        </p:tgtEl>
                                        <p:attrNameLst>
                                          <p:attrName>style.visibility</p:attrName>
                                        </p:attrNameLst>
                                      </p:cBhvr>
                                      <p:to>
                                        <p:strVal val="visible"/>
                                      </p:to>
                                    </p:set>
                                    <p:animEffect transition="in" filter="fade">
                                      <p:cBhvr>
                                        <p:cTn id="14" dur="2000"/>
                                        <p:tgtEl>
                                          <p:spTgt spid="112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2" name="Rectangle 4"/>
          <p:cNvSpPr>
            <a:spLocks noGrp="1" noChangeArrowheads="1"/>
          </p:cNvSpPr>
          <p:nvPr>
            <p:ph type="body" idx="1"/>
          </p:nvPr>
        </p:nvSpPr>
        <p:spPr>
          <a:xfrm>
            <a:off x="685800" y="2057400"/>
            <a:ext cx="7772400" cy="4038600"/>
          </a:xfrm>
          <a:noFill/>
          <a:ln/>
        </p:spPr>
        <p:txBody>
          <a:bodyPr/>
          <a:lstStyle/>
          <a:p>
            <a:pPr marL="0" indent="0" algn="just">
              <a:buFontTx/>
              <a:buNone/>
            </a:pPr>
            <a:r>
              <a:rPr lang="en-US" sz="3000" b="1" dirty="0">
                <a:solidFill>
                  <a:srgbClr val="000000"/>
                </a:solidFill>
                <a:latin typeface="Georgia" charset="0"/>
              </a:rPr>
              <a:t>“...So the eunuch answered Philip and said, ‘I ask you, of whom does the prophet say this, of himself or of some other man?’ Then Philip opened his mouth, and beginning at this Script-</a:t>
            </a:r>
            <a:r>
              <a:rPr lang="en-US" sz="3000" b="1" dirty="0" err="1">
                <a:solidFill>
                  <a:srgbClr val="000000"/>
                </a:solidFill>
                <a:latin typeface="Georgia" charset="0"/>
              </a:rPr>
              <a:t>ure</a:t>
            </a:r>
            <a:r>
              <a:rPr lang="en-US" sz="3000" b="1" dirty="0">
                <a:solidFill>
                  <a:srgbClr val="000000"/>
                </a:solidFill>
                <a:latin typeface="Georgia" charset="0"/>
              </a:rPr>
              <a:t>, preached Jesus to him.  Now as they went down the road, they came to some water...”</a:t>
            </a:r>
          </a:p>
        </p:txBody>
      </p:sp>
      <p:sp>
        <p:nvSpPr>
          <p:cNvPr id="6" name="Rectangle 6"/>
          <p:cNvSpPr>
            <a:spLocks noChangeArrowheads="1"/>
          </p:cNvSpPr>
          <p:nvPr/>
        </p:nvSpPr>
        <p:spPr bwMode="auto">
          <a:xfrm>
            <a:off x="533400" y="381000"/>
            <a:ext cx="8077200" cy="1066800"/>
          </a:xfrm>
          <a:prstGeom prst="rect">
            <a:avLst/>
          </a:prstGeom>
          <a:gradFill rotWithShape="0">
            <a:gsLst>
              <a:gs pos="0">
                <a:srgbClr val="3C0023">
                  <a:gamma/>
                  <a:tint val="70196"/>
                  <a:invGamma/>
                </a:srgbClr>
              </a:gs>
              <a:gs pos="50000">
                <a:srgbClr val="3C0023"/>
              </a:gs>
              <a:gs pos="100000">
                <a:srgbClr val="3C0023">
                  <a:gamma/>
                  <a:tint val="70196"/>
                  <a:invGamma/>
                </a:srgbClr>
              </a:gs>
            </a:gsLst>
            <a:lin ang="18900000" scaled="1"/>
          </a:gradFill>
          <a:ln w="12700">
            <a:noFill/>
            <a:miter lim="800000"/>
            <a:headEnd/>
            <a:tailEnd/>
          </a:ln>
          <a:effectLst/>
        </p:spPr>
        <p:txBody>
          <a:bodyPr wrap="none" anchor="ctr">
            <a:prstTxWarp prst="textNoShape">
              <a:avLst/>
            </a:prstTxWarp>
          </a:bodyPr>
          <a:lstStyle/>
          <a:p>
            <a:endParaRPr lang="en-US"/>
          </a:p>
        </p:txBody>
      </p:sp>
      <p:sp>
        <p:nvSpPr>
          <p:cNvPr id="7" name="Rectangle 3"/>
          <p:cNvSpPr>
            <a:spLocks noGrp="1" noChangeArrowheads="1"/>
          </p:cNvSpPr>
          <p:nvPr>
            <p:ph type="title"/>
          </p:nvPr>
        </p:nvSpPr>
        <p:spPr>
          <a:xfrm>
            <a:off x="533400" y="381000"/>
            <a:ext cx="8001000" cy="914400"/>
          </a:xfrm>
          <a:noFill/>
          <a:ln/>
          <a:effectLst>
            <a:outerShdw blurRad="63500" dist="17961" dir="2700000" algn="ctr" rotWithShape="0">
              <a:schemeClr val="tx1">
                <a:alpha val="50000"/>
              </a:schemeClr>
            </a:outerShdw>
          </a:effectLst>
        </p:spPr>
        <p:txBody>
          <a:bodyPr/>
          <a:lstStyle/>
          <a:p>
            <a:r>
              <a:rPr lang="en-US" b="1" dirty="0">
                <a:solidFill>
                  <a:schemeClr val="bg1"/>
                </a:solidFill>
                <a:latin typeface="Georgia" charset="0"/>
              </a:rPr>
              <a:t>Acts 8:32-36</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fade">
                                      <p:cBhvr>
                                        <p:cTn id="7" dur="2000"/>
                                        <p:tgtEl>
                                          <p:spTgt spid="1229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6" name="Rectangle 4"/>
          <p:cNvSpPr>
            <a:spLocks noGrp="1" noChangeArrowheads="1"/>
          </p:cNvSpPr>
          <p:nvPr>
            <p:ph type="body" idx="1"/>
          </p:nvPr>
        </p:nvSpPr>
        <p:spPr>
          <a:xfrm>
            <a:off x="685800" y="2667000"/>
            <a:ext cx="7772400" cy="3429000"/>
          </a:xfrm>
          <a:noFill/>
          <a:ln/>
        </p:spPr>
        <p:txBody>
          <a:bodyPr/>
          <a:lstStyle/>
          <a:p>
            <a:pPr marL="0" indent="0" algn="ctr">
              <a:buFontTx/>
              <a:buNone/>
            </a:pPr>
            <a:r>
              <a:rPr lang="en-US" sz="4000" b="1" dirty="0">
                <a:solidFill>
                  <a:srgbClr val="000000"/>
                </a:solidFill>
                <a:latin typeface="Georgia" charset="0"/>
              </a:rPr>
              <a:t>“...And the eunuch said, ‘See, here is water. What hinders me from being baptized?’”</a:t>
            </a:r>
          </a:p>
        </p:txBody>
      </p:sp>
      <p:sp>
        <p:nvSpPr>
          <p:cNvPr id="6" name="Rectangle 6"/>
          <p:cNvSpPr>
            <a:spLocks noChangeArrowheads="1"/>
          </p:cNvSpPr>
          <p:nvPr/>
        </p:nvSpPr>
        <p:spPr bwMode="auto">
          <a:xfrm>
            <a:off x="533400" y="381000"/>
            <a:ext cx="8077200" cy="1066800"/>
          </a:xfrm>
          <a:prstGeom prst="rect">
            <a:avLst/>
          </a:prstGeom>
          <a:gradFill rotWithShape="0">
            <a:gsLst>
              <a:gs pos="0">
                <a:srgbClr val="3C0023">
                  <a:gamma/>
                  <a:tint val="70196"/>
                  <a:invGamma/>
                </a:srgbClr>
              </a:gs>
              <a:gs pos="50000">
                <a:srgbClr val="3C0023"/>
              </a:gs>
              <a:gs pos="100000">
                <a:srgbClr val="3C0023">
                  <a:gamma/>
                  <a:tint val="70196"/>
                  <a:invGamma/>
                </a:srgbClr>
              </a:gs>
            </a:gsLst>
            <a:lin ang="18900000" scaled="1"/>
          </a:gradFill>
          <a:ln w="12700">
            <a:noFill/>
            <a:miter lim="800000"/>
            <a:headEnd/>
            <a:tailEnd/>
          </a:ln>
          <a:effectLst/>
        </p:spPr>
        <p:txBody>
          <a:bodyPr wrap="none" anchor="ctr">
            <a:prstTxWarp prst="textNoShape">
              <a:avLst/>
            </a:prstTxWarp>
          </a:bodyPr>
          <a:lstStyle/>
          <a:p>
            <a:endParaRPr lang="en-US"/>
          </a:p>
        </p:txBody>
      </p:sp>
      <p:sp>
        <p:nvSpPr>
          <p:cNvPr id="7" name="Rectangle 3"/>
          <p:cNvSpPr>
            <a:spLocks noGrp="1" noChangeArrowheads="1"/>
          </p:cNvSpPr>
          <p:nvPr>
            <p:ph type="title"/>
          </p:nvPr>
        </p:nvSpPr>
        <p:spPr>
          <a:xfrm>
            <a:off x="533400" y="381000"/>
            <a:ext cx="8001000" cy="914400"/>
          </a:xfrm>
          <a:noFill/>
          <a:ln/>
          <a:effectLst>
            <a:outerShdw blurRad="63500" dist="17961" dir="2700000" algn="ctr" rotWithShape="0">
              <a:schemeClr val="tx1">
                <a:alpha val="50000"/>
              </a:schemeClr>
            </a:outerShdw>
          </a:effectLst>
        </p:spPr>
        <p:txBody>
          <a:bodyPr/>
          <a:lstStyle/>
          <a:p>
            <a:r>
              <a:rPr lang="en-US" b="1" dirty="0">
                <a:solidFill>
                  <a:schemeClr val="bg1"/>
                </a:solidFill>
                <a:latin typeface="Georgia" charset="0"/>
              </a:rPr>
              <a:t>Acts 8:32-36</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fade">
                                      <p:cBhvr>
                                        <p:cTn id="7" dur="2000"/>
                                        <p:tgtEl>
                                          <p:spTgt spid="133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4" name="Rectangle 4"/>
          <p:cNvSpPr>
            <a:spLocks noGrp="1" noChangeArrowheads="1"/>
          </p:cNvSpPr>
          <p:nvPr>
            <p:ph type="body" idx="1"/>
          </p:nvPr>
        </p:nvSpPr>
        <p:spPr>
          <a:xfrm>
            <a:off x="457200" y="2667000"/>
            <a:ext cx="7772400" cy="3276600"/>
          </a:xfrm>
          <a:noFill/>
          <a:ln/>
        </p:spPr>
        <p:txBody>
          <a:bodyPr/>
          <a:lstStyle/>
          <a:p>
            <a:pPr marL="452438" indent="-452438">
              <a:buFontTx/>
              <a:buNone/>
            </a:pPr>
            <a:r>
              <a:rPr lang="en-US" sz="4000" b="1" dirty="0">
                <a:solidFill>
                  <a:srgbClr val="00279F"/>
                </a:solidFill>
                <a:latin typeface="Georgia" charset="0"/>
              </a:rPr>
              <a:t>	</a:t>
            </a:r>
            <a:r>
              <a:rPr lang="en-US" sz="3700" b="1" dirty="0">
                <a:solidFill>
                  <a:srgbClr val="414141"/>
                </a:solidFill>
                <a:latin typeface="Georgia" charset="0"/>
              </a:rPr>
              <a:t>•  Fear of failure </a:t>
            </a:r>
            <a:r>
              <a:rPr lang="en-US" sz="2800" b="1" dirty="0">
                <a:solidFill>
                  <a:srgbClr val="414141"/>
                </a:solidFill>
                <a:latin typeface="Georgia" charset="0"/>
              </a:rPr>
              <a:t>(Matt 25:24-30).</a:t>
            </a:r>
            <a:endParaRPr lang="en-US" sz="3700" b="1" dirty="0">
              <a:solidFill>
                <a:srgbClr val="414141"/>
              </a:solidFill>
              <a:latin typeface="Georgia" charset="0"/>
            </a:endParaRPr>
          </a:p>
          <a:p>
            <a:pPr marL="452438" indent="-452438">
              <a:buFontTx/>
              <a:buNone/>
            </a:pPr>
            <a:r>
              <a:rPr lang="en-US" sz="3700" b="1" dirty="0">
                <a:solidFill>
                  <a:srgbClr val="414141"/>
                </a:solidFill>
                <a:latin typeface="Georgia" charset="0"/>
              </a:rPr>
              <a:t>	•  Thinking you have time 		</a:t>
            </a:r>
            <a:r>
              <a:rPr lang="en-US" sz="2800" b="1" dirty="0">
                <a:solidFill>
                  <a:srgbClr val="414141"/>
                </a:solidFill>
                <a:latin typeface="Georgia" charset="0"/>
              </a:rPr>
              <a:t>(Luke 12:16-21; Acts 24:24-25).</a:t>
            </a:r>
            <a:endParaRPr lang="en-US" sz="3700" b="1" dirty="0">
              <a:solidFill>
                <a:srgbClr val="414141"/>
              </a:solidFill>
              <a:latin typeface="Georgia" charset="0"/>
            </a:endParaRPr>
          </a:p>
          <a:p>
            <a:pPr marL="452438" indent="-452438">
              <a:buFontTx/>
              <a:buNone/>
            </a:pPr>
            <a:r>
              <a:rPr lang="en-US" sz="3700" b="1" dirty="0">
                <a:solidFill>
                  <a:srgbClr val="414141"/>
                </a:solidFill>
                <a:latin typeface="Georgia" charset="0"/>
              </a:rPr>
              <a:t>	•  Fear of man </a:t>
            </a:r>
            <a:r>
              <a:rPr lang="en-US" sz="2800" b="1" dirty="0">
                <a:solidFill>
                  <a:srgbClr val="414141"/>
                </a:solidFill>
                <a:latin typeface="Georgia" charset="0"/>
              </a:rPr>
              <a:t>(Luke 12:4-5).</a:t>
            </a:r>
          </a:p>
        </p:txBody>
      </p:sp>
      <p:sp>
        <p:nvSpPr>
          <p:cNvPr id="6" name="Rectangle 5"/>
          <p:cNvSpPr>
            <a:spLocks noChangeArrowheads="1"/>
          </p:cNvSpPr>
          <p:nvPr/>
        </p:nvSpPr>
        <p:spPr bwMode="auto">
          <a:xfrm>
            <a:off x="457200" y="381000"/>
            <a:ext cx="8077200" cy="1600200"/>
          </a:xfrm>
          <a:prstGeom prst="rect">
            <a:avLst/>
          </a:prstGeom>
          <a:gradFill rotWithShape="0">
            <a:gsLst>
              <a:gs pos="0">
                <a:srgbClr val="3C0023">
                  <a:gamma/>
                  <a:tint val="73725"/>
                  <a:invGamma/>
                </a:srgbClr>
              </a:gs>
              <a:gs pos="50000">
                <a:srgbClr val="3C0023"/>
              </a:gs>
              <a:gs pos="100000">
                <a:srgbClr val="3C0023">
                  <a:gamma/>
                  <a:tint val="73725"/>
                  <a:invGamma/>
                </a:srgbClr>
              </a:gs>
            </a:gsLst>
            <a:lin ang="18900000" scaled="1"/>
          </a:gradFill>
          <a:ln w="12700">
            <a:noFill/>
            <a:miter lim="800000"/>
            <a:headEnd/>
            <a:tailEnd/>
          </a:ln>
          <a:effectLst/>
        </p:spPr>
        <p:txBody>
          <a:bodyPr wrap="none" anchor="ctr">
            <a:prstTxWarp prst="textNoShape">
              <a:avLst/>
            </a:prstTxWarp>
          </a:bodyPr>
          <a:lstStyle/>
          <a:p>
            <a:endParaRPr lang="en-US"/>
          </a:p>
        </p:txBody>
      </p:sp>
      <p:sp>
        <p:nvSpPr>
          <p:cNvPr id="7" name="Rectangle 3"/>
          <p:cNvSpPr>
            <a:spLocks noGrp="1" noChangeArrowheads="1"/>
          </p:cNvSpPr>
          <p:nvPr>
            <p:ph type="title"/>
          </p:nvPr>
        </p:nvSpPr>
        <p:spPr>
          <a:xfrm>
            <a:off x="457200" y="381000"/>
            <a:ext cx="8077200" cy="1600200"/>
          </a:xfrm>
          <a:noFill/>
          <a:ln/>
          <a:effectLst>
            <a:outerShdw blurRad="63500" dist="17961" dir="2700000" algn="ctr" rotWithShape="0">
              <a:schemeClr val="tx1">
                <a:alpha val="50000"/>
              </a:schemeClr>
            </a:outerShdw>
          </a:effectLst>
        </p:spPr>
        <p:txBody>
          <a:bodyPr/>
          <a:lstStyle/>
          <a:p>
            <a:r>
              <a:rPr lang="en-US" b="1" dirty="0">
                <a:solidFill>
                  <a:schemeClr val="bg1"/>
                </a:solidFill>
                <a:latin typeface="Georgia" charset="0"/>
              </a:rPr>
              <a:t>“Who </a:t>
            </a:r>
            <a:r>
              <a:rPr lang="en-US" b="1" dirty="0" smtClean="0">
                <a:solidFill>
                  <a:schemeClr val="bg1"/>
                </a:solidFill>
                <a:latin typeface="Georgia" charset="0"/>
              </a:rPr>
              <a:t>Hinders Me </a:t>
            </a:r>
            <a:r>
              <a:rPr lang="en-US" b="1" dirty="0">
                <a:solidFill>
                  <a:schemeClr val="bg1"/>
                </a:solidFill>
                <a:latin typeface="Georgia" charset="0"/>
              </a:rPr>
              <a:t>From</a:t>
            </a:r>
            <a:r>
              <a:rPr lang="en-US" b="1" dirty="0" smtClean="0">
                <a:solidFill>
                  <a:schemeClr val="bg1"/>
                </a:solidFill>
                <a:latin typeface="Georgia" charset="0"/>
              </a:rPr>
              <a:t> Being Baptized?</a:t>
            </a:r>
            <a:r>
              <a:rPr lang="en-US" b="1" dirty="0">
                <a:solidFill>
                  <a:schemeClr val="bg1"/>
                </a:solidFill>
                <a:latin typeface="Georgia" charset="0"/>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15364">
                                            <p:txEl>
                                              <p:pRg st="0" end="0"/>
                                            </p:txEl>
                                          </p:spTgt>
                                        </p:tgtEl>
                                        <p:attrNameLst>
                                          <p:attrName>style.visibility</p:attrName>
                                        </p:attrNameLst>
                                      </p:cBhvr>
                                      <p:to>
                                        <p:strVal val="visible"/>
                                      </p:to>
                                    </p:set>
                                    <p:animEffect transition="in" filter="fade">
                                      <p:cBhvr>
                                        <p:cTn id="14" dur="2000"/>
                                        <p:tgtEl>
                                          <p:spTgt spid="15364">
                                            <p:txEl>
                                              <p:pRg st="0" end="0"/>
                                            </p:txEl>
                                          </p:spTgt>
                                        </p:tgtEl>
                                      </p:cBhvr>
                                    </p:animEffect>
                                    <p:anim calcmode="lin" valueType="num">
                                      <p:cBhvr>
                                        <p:cTn id="15" dur="2000" fill="hold"/>
                                        <p:tgtEl>
                                          <p:spTgt spid="15364">
                                            <p:txEl>
                                              <p:pRg st="0" end="0"/>
                                            </p:txEl>
                                          </p:spTgt>
                                        </p:tgtEl>
                                        <p:attrNameLst>
                                          <p:attrName>ppt_x</p:attrName>
                                        </p:attrNameLst>
                                      </p:cBhvr>
                                      <p:tavLst>
                                        <p:tav tm="0">
                                          <p:val>
                                            <p:strVal val="#ppt_x"/>
                                          </p:val>
                                        </p:tav>
                                        <p:tav tm="100000">
                                          <p:val>
                                            <p:strVal val="#ppt_x"/>
                                          </p:val>
                                        </p:tav>
                                      </p:tavLst>
                                    </p:anim>
                                    <p:anim calcmode="lin" valueType="num">
                                      <p:cBhvr>
                                        <p:cTn id="16" dur="1800" decel="100000" fill="hold"/>
                                        <p:tgtEl>
                                          <p:spTgt spid="15364">
                                            <p:txEl>
                                              <p:pRg st="0" end="0"/>
                                            </p:txEl>
                                          </p:spTgt>
                                        </p:tgtEl>
                                        <p:attrNameLst>
                                          <p:attrName>ppt_y</p:attrName>
                                        </p:attrNameLst>
                                      </p:cBhvr>
                                      <p:tavLst>
                                        <p:tav tm="0">
                                          <p:val>
                                            <p:strVal val="#ppt_y+1"/>
                                          </p:val>
                                        </p:tav>
                                        <p:tav tm="100000">
                                          <p:val>
                                            <p:strVal val="#ppt_y-.03"/>
                                          </p:val>
                                        </p:tav>
                                      </p:tavLst>
                                    </p:anim>
                                    <p:anim calcmode="lin" valueType="num">
                                      <p:cBhvr>
                                        <p:cTn id="17" dur="200" accel="100000" fill="hold">
                                          <p:stCondLst>
                                            <p:cond delay="1800"/>
                                          </p:stCondLst>
                                        </p:cTn>
                                        <p:tgtEl>
                                          <p:spTgt spid="1536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nodeType="clickEffect">
                                  <p:stCondLst>
                                    <p:cond delay="0"/>
                                  </p:stCondLst>
                                  <p:childTnLst>
                                    <p:set>
                                      <p:cBhvr>
                                        <p:cTn id="21" dur="1" fill="hold">
                                          <p:stCondLst>
                                            <p:cond delay="0"/>
                                          </p:stCondLst>
                                        </p:cTn>
                                        <p:tgtEl>
                                          <p:spTgt spid="15364">
                                            <p:txEl>
                                              <p:pRg st="1" end="1"/>
                                            </p:txEl>
                                          </p:spTgt>
                                        </p:tgtEl>
                                        <p:attrNameLst>
                                          <p:attrName>style.visibility</p:attrName>
                                        </p:attrNameLst>
                                      </p:cBhvr>
                                      <p:to>
                                        <p:strVal val="visible"/>
                                      </p:to>
                                    </p:set>
                                    <p:animEffect transition="in" filter="fade">
                                      <p:cBhvr>
                                        <p:cTn id="22" dur="2000"/>
                                        <p:tgtEl>
                                          <p:spTgt spid="15364">
                                            <p:txEl>
                                              <p:pRg st="1" end="1"/>
                                            </p:txEl>
                                          </p:spTgt>
                                        </p:tgtEl>
                                      </p:cBhvr>
                                    </p:animEffect>
                                    <p:anim calcmode="lin" valueType="num">
                                      <p:cBhvr>
                                        <p:cTn id="23" dur="2000" fill="hold"/>
                                        <p:tgtEl>
                                          <p:spTgt spid="15364">
                                            <p:txEl>
                                              <p:pRg st="1" end="1"/>
                                            </p:txEl>
                                          </p:spTgt>
                                        </p:tgtEl>
                                        <p:attrNameLst>
                                          <p:attrName>ppt_x</p:attrName>
                                        </p:attrNameLst>
                                      </p:cBhvr>
                                      <p:tavLst>
                                        <p:tav tm="0">
                                          <p:val>
                                            <p:strVal val="#ppt_x"/>
                                          </p:val>
                                        </p:tav>
                                        <p:tav tm="100000">
                                          <p:val>
                                            <p:strVal val="#ppt_x"/>
                                          </p:val>
                                        </p:tav>
                                      </p:tavLst>
                                    </p:anim>
                                    <p:anim calcmode="lin" valueType="num">
                                      <p:cBhvr>
                                        <p:cTn id="24" dur="1800" decel="100000" fill="hold"/>
                                        <p:tgtEl>
                                          <p:spTgt spid="15364">
                                            <p:txEl>
                                              <p:pRg st="1" end="1"/>
                                            </p:txEl>
                                          </p:spTgt>
                                        </p:tgtEl>
                                        <p:attrNameLst>
                                          <p:attrName>ppt_y</p:attrName>
                                        </p:attrNameLst>
                                      </p:cBhvr>
                                      <p:tavLst>
                                        <p:tav tm="0">
                                          <p:val>
                                            <p:strVal val="#ppt_y+1"/>
                                          </p:val>
                                        </p:tav>
                                        <p:tav tm="100000">
                                          <p:val>
                                            <p:strVal val="#ppt_y-.03"/>
                                          </p:val>
                                        </p:tav>
                                      </p:tavLst>
                                    </p:anim>
                                    <p:anim calcmode="lin" valueType="num">
                                      <p:cBhvr>
                                        <p:cTn id="25" dur="200" accel="100000" fill="hold">
                                          <p:stCondLst>
                                            <p:cond delay="1800"/>
                                          </p:stCondLst>
                                        </p:cTn>
                                        <p:tgtEl>
                                          <p:spTgt spid="1536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nodeType="clickEffect">
                                  <p:stCondLst>
                                    <p:cond delay="0"/>
                                  </p:stCondLst>
                                  <p:childTnLst>
                                    <p:set>
                                      <p:cBhvr>
                                        <p:cTn id="29" dur="1" fill="hold">
                                          <p:stCondLst>
                                            <p:cond delay="0"/>
                                          </p:stCondLst>
                                        </p:cTn>
                                        <p:tgtEl>
                                          <p:spTgt spid="15364">
                                            <p:txEl>
                                              <p:pRg st="2" end="2"/>
                                            </p:txEl>
                                          </p:spTgt>
                                        </p:tgtEl>
                                        <p:attrNameLst>
                                          <p:attrName>style.visibility</p:attrName>
                                        </p:attrNameLst>
                                      </p:cBhvr>
                                      <p:to>
                                        <p:strVal val="visible"/>
                                      </p:to>
                                    </p:set>
                                    <p:animEffect transition="in" filter="fade">
                                      <p:cBhvr>
                                        <p:cTn id="30" dur="2000"/>
                                        <p:tgtEl>
                                          <p:spTgt spid="15364">
                                            <p:txEl>
                                              <p:pRg st="2" end="2"/>
                                            </p:txEl>
                                          </p:spTgt>
                                        </p:tgtEl>
                                      </p:cBhvr>
                                    </p:animEffect>
                                    <p:anim calcmode="lin" valueType="num">
                                      <p:cBhvr>
                                        <p:cTn id="31" dur="2000" fill="hold"/>
                                        <p:tgtEl>
                                          <p:spTgt spid="15364">
                                            <p:txEl>
                                              <p:pRg st="2" end="2"/>
                                            </p:txEl>
                                          </p:spTgt>
                                        </p:tgtEl>
                                        <p:attrNameLst>
                                          <p:attrName>ppt_x</p:attrName>
                                        </p:attrNameLst>
                                      </p:cBhvr>
                                      <p:tavLst>
                                        <p:tav tm="0">
                                          <p:val>
                                            <p:strVal val="#ppt_x"/>
                                          </p:val>
                                        </p:tav>
                                        <p:tav tm="100000">
                                          <p:val>
                                            <p:strVal val="#ppt_x"/>
                                          </p:val>
                                        </p:tav>
                                      </p:tavLst>
                                    </p:anim>
                                    <p:anim calcmode="lin" valueType="num">
                                      <p:cBhvr>
                                        <p:cTn id="32" dur="1800" decel="100000" fill="hold"/>
                                        <p:tgtEl>
                                          <p:spTgt spid="15364">
                                            <p:txEl>
                                              <p:pRg st="2" end="2"/>
                                            </p:txEl>
                                          </p:spTgt>
                                        </p:tgtEl>
                                        <p:attrNameLst>
                                          <p:attrName>ppt_y</p:attrName>
                                        </p:attrNameLst>
                                      </p:cBhvr>
                                      <p:tavLst>
                                        <p:tav tm="0">
                                          <p:val>
                                            <p:strVal val="#ppt_y+1"/>
                                          </p:val>
                                        </p:tav>
                                        <p:tav tm="100000">
                                          <p:val>
                                            <p:strVal val="#ppt_y-.03"/>
                                          </p:val>
                                        </p:tav>
                                      </p:tavLst>
                                    </p:anim>
                                    <p:anim calcmode="lin" valueType="num">
                                      <p:cBhvr>
                                        <p:cTn id="33" dur="200" accel="100000" fill="hold">
                                          <p:stCondLst>
                                            <p:cond delay="1800"/>
                                          </p:stCondLst>
                                        </p:cTn>
                                        <p:tgtEl>
                                          <p:spTgt spid="15364">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37</TotalTime>
  <Pages>16</Pages>
  <Words>593</Words>
  <Application>Microsoft Macintosh PowerPoint</Application>
  <PresentationFormat>On-screen Show (4:3)</PresentationFormat>
  <Paragraphs>31</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Default Design</vt:lpstr>
      <vt:lpstr>Galatians 5:1-7</vt:lpstr>
      <vt:lpstr>Galatians 5:1-7</vt:lpstr>
      <vt:lpstr>Galatians 5:1-7</vt:lpstr>
      <vt:lpstr>“Who Hindered You From Obeying the Truth?”</vt:lpstr>
      <vt:lpstr>“Who Hindered You From Obeying the Truth?”</vt:lpstr>
      <vt:lpstr>Acts 8:32-36</vt:lpstr>
      <vt:lpstr>Acts 8:32-36</vt:lpstr>
      <vt:lpstr>Acts 8:32-36</vt:lpstr>
      <vt:lpstr>“Who Hinders Me From Being Baptized?”</vt:lpstr>
      <vt:lpstr>“Who Hinders Me From Being Baptized?”</vt:lpstr>
      <vt:lpstr>Who Hinders You From Obeying the Truth?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Hindered You?</dc:title>
  <dc:subject/>
  <dc:creator>Kyle Pope</dc:creator>
  <cp:keywords/>
  <dc:description/>
  <cp:lastModifiedBy>Kyle Pope</cp:lastModifiedBy>
  <cp:revision>17</cp:revision>
  <cp:lastPrinted>1601-01-01T00:00:00Z</cp:lastPrinted>
  <dcterms:created xsi:type="dcterms:W3CDTF">2018-09-17T18:42:34Z</dcterms:created>
  <dcterms:modified xsi:type="dcterms:W3CDTF">2018-09-17T18:42:47Z</dcterms:modified>
</cp:coreProperties>
</file>