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</p:sldMasterIdLst>
  <p:sldIdLst>
    <p:sldId id="266" r:id="rId3"/>
    <p:sldId id="263" r:id="rId4"/>
    <p:sldId id="256" r:id="rId5"/>
    <p:sldId id="257" r:id="rId6"/>
    <p:sldId id="258" r:id="rId7"/>
    <p:sldId id="260" r:id="rId8"/>
    <p:sldId id="259" r:id="rId9"/>
  </p:sldIdLst>
  <p:sldSz cx="9144000" cy="6858000" type="screen4x3"/>
  <p:notesSz cx="6858000" cy="9144000"/>
  <p:embeddedFontLst>
    <p:embeddedFont>
      <p:font typeface="Tahoma" pitchFamily="34" charset="0"/>
      <p:regular r:id="rId10"/>
      <p:bold r:id="rId11"/>
    </p:embeddedFont>
    <p:embeddedFont>
      <p:font typeface="Technical"/>
      <p:regular r:id="rId12"/>
    </p:embeddedFont>
    <p:embeddedFont>
      <p:font typeface="Berlin Sans FB" pitchFamily="34" charset="0"/>
      <p:regular r:id="rId13"/>
      <p:bold r:id="rId14"/>
    </p:embeddedFont>
    <p:embeddedFont>
      <p:font typeface="Comic Sans MS" pitchFamily="66" charset="0"/>
      <p:regular r:id="rId15"/>
      <p:bold r:id="rId16"/>
    </p:embeddedFont>
    <p:embeddedFont>
      <p:font typeface="Maiandra GD" pitchFamily="34" charset="0"/>
      <p:regular r:id="rId1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7C80"/>
    <a:srgbClr val="000066"/>
    <a:srgbClr val="000000"/>
    <a:srgbClr val="FF5050"/>
    <a:srgbClr val="00FF00"/>
    <a:srgbClr val="CC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071" autoAdjust="0"/>
  </p:normalViewPr>
  <p:slideViewPr>
    <p:cSldViewPr>
      <p:cViewPr varScale="1">
        <p:scale>
          <a:sx n="61" d="100"/>
          <a:sy n="61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A30C89-D5C1-4184-9382-7D0355441C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5AF8E-AF7B-4D3F-BF84-48A38FA534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48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D0D5C-5765-4C25-9DEB-555C39C36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33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E7355D6-B2E7-47D8-BCB5-E354F0922B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06F9F-0A22-42F5-AFB8-A89D02438B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193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2F6C2-0491-45DD-A9BF-8F17E42124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673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9A633-F93E-44DE-9185-D81E34D0DF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89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46C01-3812-47B0-8B99-42AB84BACE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043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D3517-A78E-4624-8260-9AC54B087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714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85C6F-C670-4ECD-BF75-1171759B5C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282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AF1C9-3686-4A35-9586-62F76C5C49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70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6FDC7-605A-4735-BEA6-146A39A86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281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1F435-64DC-4976-991E-4D81A8836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878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20BCF-2AF9-4922-B474-25024C9799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547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CA7BD-5F3F-49BF-A987-AFACD200E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91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937192" y="3601328"/>
            <a:ext cx="5279491" cy="3158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42738" y="2006061"/>
            <a:ext cx="7121726" cy="1436294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95482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C1B98-4905-4FC6-8B63-828FEE62A0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97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D4AF5-9A81-4BBB-9567-CD3FDCDE9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74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5B429-52A3-4280-BE79-14ECCF0F1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52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B7363-854B-4ED2-AFD8-E2DAC7477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53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45435-14C1-449E-8365-413CF9106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68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23370-6809-409E-AFDE-2C65808B6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15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49C96-6289-4729-9D41-52B6F5097E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92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53D4C2B-ADD5-4D8D-8733-48FC45D59F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755C14E-62BF-4294-B533-A6128360FB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4728" y="451262"/>
            <a:ext cx="3931142" cy="2646708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latin typeface="Myriad Pro Black" pitchFamily="34" charset="0"/>
              </a:rPr>
              <a:t>Accurately Seeing Ourselves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2" y="628876"/>
            <a:ext cx="4404044" cy="553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1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v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31519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C:\Users\Anthony\Downloads\chosen-Wide 16x9\chosen-title-1-Wide 16x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2743200" y="4724400"/>
            <a:ext cx="51816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 Black"/>
              </a:rPr>
              <a:t>of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 Black"/>
              </a:rPr>
              <a:t> GOD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1524000" y="6096000"/>
            <a:ext cx="60198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66">
                  <a:gamma/>
                  <a:shade val="0"/>
                  <a:invGamma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990600" y="3028950"/>
            <a:ext cx="7315200" cy="552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Joseph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Barsabbas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(Justus)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3011488" y="2095500"/>
            <a:ext cx="30480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 Black"/>
              </a:rPr>
              <a:t>Matthias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819400" y="3886200"/>
            <a:ext cx="3444875" cy="70167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66">
                  <a:gamma/>
                  <a:shade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>
                <a:latin typeface="Tahoma" pitchFamily="34" charset="0"/>
              </a:rPr>
              <a:t>Acts 1:21-26</a:t>
            </a:r>
          </a:p>
        </p:txBody>
      </p:sp>
      <p:pic>
        <p:nvPicPr>
          <p:cNvPr id="3079" name="Picture 7" descr="DD0181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2068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D0181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8088" y="2057400"/>
            <a:ext cx="42068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81000" y="4770438"/>
            <a:ext cx="85217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en-US" sz="3000" b="1">
                <a:solidFill>
                  <a:srgbClr val="FFFF00"/>
                </a:solidFill>
                <a:latin typeface="Tahoma" pitchFamily="34" charset="0"/>
              </a:rPr>
              <a:t>Feelings of Inadequacy or Disappointment?</a:t>
            </a:r>
          </a:p>
          <a:p>
            <a:pPr algn="ctr">
              <a:lnSpc>
                <a:spcPct val="125000"/>
              </a:lnSpc>
            </a:pPr>
            <a:r>
              <a:rPr lang="en-US" altLang="en-US" sz="3000" b="1">
                <a:solidFill>
                  <a:srgbClr val="FFFF00"/>
                </a:solidFill>
                <a:latin typeface="Tahoma" pitchFamily="34" charset="0"/>
              </a:rPr>
              <a:t>Passed Over / Did Not Make the Grade</a:t>
            </a: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495300" y="495300"/>
            <a:ext cx="8077200" cy="1066800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28575">
            <a:solidFill>
              <a:srgbClr val="CC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57200" y="517525"/>
            <a:ext cx="815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en-US" b="1" dirty="0">
                <a:solidFill>
                  <a:srgbClr val="FFFF00"/>
                </a:solidFill>
                <a:latin typeface="Tahoma" pitchFamily="34" charset="0"/>
              </a:rPr>
              <a:t>Lesson for everyone who has ever felt passed over, unappreciated, unacknowledged or undervalued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600200" y="5984875"/>
            <a:ext cx="58499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en-US" sz="3300" b="1" dirty="0">
                <a:solidFill>
                  <a:srgbClr val="FFFF00"/>
                </a:solidFill>
                <a:latin typeface="Tahoma" pitchFamily="34" charset="0"/>
              </a:rPr>
              <a:t>Why </a:t>
            </a:r>
            <a:r>
              <a:rPr lang="en-US" altLang="en-US" sz="3300" b="1" dirty="0">
                <a:solidFill>
                  <a:srgbClr val="66FFFF"/>
                </a:solidFill>
                <a:latin typeface="Tahoma" pitchFamily="34" charset="0"/>
              </a:rPr>
              <a:t>Matthias</a:t>
            </a:r>
            <a:r>
              <a:rPr lang="en-US" altLang="en-US" sz="33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altLang="en-US" sz="3300" b="1" dirty="0">
                <a:solidFill>
                  <a:srgbClr val="FFFF00"/>
                </a:solidFill>
                <a:latin typeface="Tahoma" pitchFamily="34" charset="0"/>
              </a:rPr>
              <a:t>and </a:t>
            </a:r>
            <a:r>
              <a:rPr lang="en-US" altLang="en-US" sz="3300" b="1" dirty="0">
                <a:solidFill>
                  <a:srgbClr val="66FFFF"/>
                </a:solidFill>
                <a:latin typeface="Tahoma" pitchFamily="34" charset="0"/>
              </a:rPr>
              <a:t>Not Me</a:t>
            </a:r>
            <a:r>
              <a:rPr lang="en-US" altLang="en-US" sz="3300" b="1" dirty="0">
                <a:solidFill>
                  <a:srgbClr val="FFFF00"/>
                </a:solidFill>
                <a:latin typeface="Tahoma" pitchFamily="34" charset="0"/>
              </a:rPr>
              <a:t>?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990600" y="3962400"/>
            <a:ext cx="1447800" cy="7191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0161" dir="4293903" algn="ctr" rotWithShape="0">
                    <a:srgbClr val="00CCFF">
                      <a:alpha val="80000"/>
                    </a:srgbClr>
                  </a:outerShdw>
                </a:effectLst>
                <a:latin typeface="Maiandra GD"/>
              </a:rPr>
              <a:t>not...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2743200" y="4572000"/>
            <a:ext cx="53340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Joseph (Barnabas)</a:t>
            </a:r>
          </a:p>
        </p:txBody>
      </p:sp>
      <p:sp>
        <p:nvSpPr>
          <p:cNvPr id="3088" name="WordArt 16"/>
          <p:cNvSpPr>
            <a:spLocks noChangeArrowheads="1" noChangeShapeType="1" noTextEdit="1"/>
          </p:cNvSpPr>
          <p:nvPr/>
        </p:nvSpPr>
        <p:spPr bwMode="auto">
          <a:xfrm>
            <a:off x="2819400" y="3810000"/>
            <a:ext cx="31242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Barabbas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10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 animBg="1"/>
      <p:bldP spid="3076" grpId="0" animBg="1"/>
      <p:bldP spid="3077" grpId="0" animBg="1"/>
      <p:bldP spid="3078" grpId="0" animBg="1"/>
      <p:bldP spid="3081" grpId="0" build="p"/>
      <p:bldP spid="3082" grpId="0" animBg="1"/>
      <p:bldP spid="3083" grpId="0" build="p"/>
      <p:bldP spid="3084" grpId="0" build="p"/>
      <p:bldP spid="3086" grpId="0" animBg="1"/>
      <p:bldP spid="3086" grpId="1" animBg="1"/>
      <p:bldP spid="3087" grpId="0" animBg="1"/>
      <p:bldP spid="3087" grpId="1" animBg="1"/>
      <p:bldP spid="3088" grpId="0" animBg="1"/>
      <p:bldP spid="308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2627313" y="2295525"/>
            <a:ext cx="4002087" cy="362267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900" b="1">
                <a:solidFill>
                  <a:srgbClr val="000000"/>
                </a:solidFill>
                <a:latin typeface="Seagull Hv BT" pitchFamily="18" charset="0"/>
              </a:rPr>
              <a:t>1 Corinthians 1:27,28</a:t>
            </a:r>
          </a:p>
          <a:p>
            <a:pPr algn="ctr"/>
            <a:r>
              <a:rPr lang="en-US" altLang="en-US" sz="2900" b="1">
                <a:solidFill>
                  <a:srgbClr val="000000"/>
                </a:solidFill>
                <a:latin typeface="Seagull Hv BT" pitchFamily="18" charset="0"/>
              </a:rPr>
              <a:t>Ephesians 1:4</a:t>
            </a:r>
          </a:p>
          <a:p>
            <a:pPr algn="ctr"/>
            <a:r>
              <a:rPr lang="en-US" altLang="en-US" sz="2900" b="1">
                <a:solidFill>
                  <a:srgbClr val="000000"/>
                </a:solidFill>
                <a:latin typeface="Seagull Hv BT" pitchFamily="18" charset="0"/>
              </a:rPr>
              <a:t>Colossians 3:12</a:t>
            </a:r>
          </a:p>
          <a:p>
            <a:pPr algn="ctr"/>
            <a:r>
              <a:rPr lang="en-US" altLang="en-US" sz="2900" b="1">
                <a:solidFill>
                  <a:srgbClr val="000000"/>
                </a:solidFill>
                <a:latin typeface="Seagull Hv BT" pitchFamily="18" charset="0"/>
              </a:rPr>
              <a:t>2 Thessalonians 2:13</a:t>
            </a:r>
          </a:p>
          <a:p>
            <a:pPr algn="ctr"/>
            <a:r>
              <a:rPr lang="en-US" altLang="en-US" sz="2900" b="1">
                <a:solidFill>
                  <a:srgbClr val="000000"/>
                </a:solidFill>
                <a:latin typeface="Seagull Hv BT" pitchFamily="18" charset="0"/>
              </a:rPr>
              <a:t>2 Timothy 2:10</a:t>
            </a:r>
          </a:p>
          <a:p>
            <a:pPr algn="ctr"/>
            <a:r>
              <a:rPr lang="en-US" altLang="en-US" sz="2900" b="1">
                <a:solidFill>
                  <a:srgbClr val="000000"/>
                </a:solidFill>
                <a:latin typeface="Seagull Hv BT" pitchFamily="18" charset="0"/>
              </a:rPr>
              <a:t>Titus 1:1</a:t>
            </a:r>
          </a:p>
          <a:p>
            <a:pPr algn="ctr"/>
            <a:r>
              <a:rPr lang="en-US" altLang="en-US" sz="2900" b="1">
                <a:solidFill>
                  <a:srgbClr val="000000"/>
                </a:solidFill>
                <a:latin typeface="Seagull Hv BT" pitchFamily="18" charset="0"/>
              </a:rPr>
              <a:t>1 Peter 1:1; 2:9</a:t>
            </a:r>
          </a:p>
          <a:p>
            <a:pPr algn="ctr"/>
            <a:r>
              <a:rPr lang="en-US" altLang="en-US" sz="2900" b="1">
                <a:solidFill>
                  <a:srgbClr val="000000"/>
                </a:solidFill>
                <a:latin typeface="Seagull Hv BT" pitchFamily="18" charset="0"/>
              </a:rPr>
              <a:t>Revelation 17:14</a:t>
            </a:r>
          </a:p>
        </p:txBody>
      </p:sp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3505200" y="4314825"/>
            <a:ext cx="22764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000066">
                      <a:alpha val="80000"/>
                    </a:srgbClr>
                  </a:outerShdw>
                </a:effectLst>
                <a:latin typeface="Arial Black"/>
              </a:rPr>
              <a:t>It's okay!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09600" y="4205288"/>
            <a:ext cx="8077200" cy="671512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shade val="0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800" b="1">
              <a:solidFill>
                <a:srgbClr val="FF5050"/>
              </a:solidFill>
              <a:latin typeface="Maiandra GD" pitchFamily="34" charset="0"/>
            </a:endParaRPr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990600" y="3028950"/>
            <a:ext cx="7315200" cy="552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Joseph Barsabbas (Justus)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5334000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2860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 Black"/>
              </a:rPr>
              <a:t>Chosen Of God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09600" y="1593850"/>
            <a:ext cx="8077200" cy="671513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shade val="0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800" b="1">
                <a:latin typeface="Maiandra GD" pitchFamily="34" charset="0"/>
              </a:rPr>
              <a:t>Not Chosen Yet Still Chosen</a:t>
            </a:r>
          </a:p>
        </p:txBody>
      </p:sp>
      <p:pic>
        <p:nvPicPr>
          <p:cNvPr id="4101" name="Picture 5" descr="DD0181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42068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D0181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0313" y="304800"/>
            <a:ext cx="42068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09600" y="3352800"/>
            <a:ext cx="8077200" cy="671513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shade val="0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800" b="1">
                <a:latin typeface="Maiandra GD" pitchFamily="34" charset="0"/>
              </a:rPr>
              <a:t>Rejoice With Those Who Rejoice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09600" y="2514600"/>
            <a:ext cx="8077200" cy="671513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shade val="0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800" b="1">
                <a:latin typeface="Maiandra GD" pitchFamily="34" charset="0"/>
              </a:rPr>
              <a:t>All Are Not Apostles, Are They?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270250" y="928688"/>
            <a:ext cx="564515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300" b="1">
                <a:latin typeface="Technical" pitchFamily="34" charset="0"/>
              </a:rPr>
              <a:t>added responsibility / difficulty?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2667000" y="990600"/>
            <a:ext cx="6096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WordArt 21"/>
          <p:cNvSpPr>
            <a:spLocks noChangeArrowheads="1" noChangeShapeType="1" noTextEdit="1"/>
          </p:cNvSpPr>
          <p:nvPr/>
        </p:nvSpPr>
        <p:spPr bwMode="auto">
          <a:xfrm>
            <a:off x="1447800" y="5181600"/>
            <a:ext cx="6553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000066">
                      <a:alpha val="80000"/>
                    </a:srgbClr>
                  </a:outerShdw>
                </a:effectLst>
                <a:latin typeface="Arial Black"/>
              </a:rPr>
              <a:t>The Lord will not overlook!</a:t>
            </a:r>
          </a:p>
        </p:txBody>
      </p:sp>
      <p:sp>
        <p:nvSpPr>
          <p:cNvPr id="4118" name="WordArt 22"/>
          <p:cNvSpPr>
            <a:spLocks noChangeArrowheads="1" noChangeShapeType="1" noTextEdit="1"/>
          </p:cNvSpPr>
          <p:nvPr/>
        </p:nvSpPr>
        <p:spPr bwMode="auto">
          <a:xfrm>
            <a:off x="1219200" y="5181600"/>
            <a:ext cx="7086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000066">
                      <a:alpha val="80000"/>
                    </a:srgbClr>
                  </a:outerShdw>
                </a:effectLst>
                <a:latin typeface="Arial Black"/>
              </a:rPr>
              <a:t>Seek Maximum Yield!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2667000" y="4191000"/>
            <a:ext cx="3962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66">
                        <a:gamma/>
                        <a:shade val="0"/>
                        <a:invGamma/>
                      </a:srgbClr>
                    </a:gs>
                    <a:gs pos="50000">
                      <a:srgbClr val="000066"/>
                    </a:gs>
                    <a:gs pos="100000">
                      <a:srgbClr val="000066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800" b="1">
                <a:latin typeface="Maiandra GD" pitchFamily="34" charset="0"/>
              </a:rPr>
              <a:t>Excel Still More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666 -0.01527 L -0.01666 0.447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1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4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41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animBg="1"/>
      <p:bldP spid="4110" grpId="1" animBg="1"/>
      <p:bldP spid="4116" grpId="0" animBg="1"/>
      <p:bldP spid="4116" grpId="1" animBg="1"/>
      <p:bldP spid="4109" grpId="0" uiExpand="1" build="p" animBg="1"/>
      <p:bldP spid="4098" grpId="0" animBg="1"/>
      <p:bldP spid="4099" grpId="0" animBg="1"/>
      <p:bldP spid="4100" grpId="0" uiExpand="1" build="p" animBg="1"/>
      <p:bldP spid="4107" grpId="0" uiExpand="1" build="p" animBg="1"/>
      <p:bldP spid="4108" grpId="0" uiExpand="1" build="p" animBg="1"/>
      <p:bldP spid="4112" grpId="0"/>
      <p:bldP spid="4115" grpId="0" animBg="1"/>
      <p:bldP spid="4117" grpId="0" animBg="1"/>
      <p:bldP spid="4117" grpId="1" animBg="1"/>
      <p:bldP spid="4118" grpId="0" animBg="1"/>
      <p:bldP spid="41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0" y="1295400"/>
            <a:ext cx="9144000" cy="5562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0033"/>
              </a:gs>
              <a:gs pos="100000">
                <a:srgbClr val="6600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861060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35000"/>
              </a:spcBef>
              <a:buClr>
                <a:srgbClr val="00FF00"/>
              </a:buClr>
              <a:buFont typeface="Wingdings" pitchFamily="2" charset="2"/>
              <a:buChar char="v"/>
            </a:pPr>
            <a:r>
              <a:rPr lang="en-US" altLang="en-US" b="1">
                <a:solidFill>
                  <a:srgbClr val="66FFFF"/>
                </a:solidFill>
                <a:latin typeface="Comic Sans MS" pitchFamily="66" charset="0"/>
              </a:rPr>
              <a:t> Do not wallow in self-pity nor be consumed with your 	hurt.</a:t>
            </a:r>
          </a:p>
          <a:p>
            <a:pPr algn="just">
              <a:spcBef>
                <a:spcPct val="35000"/>
              </a:spcBef>
              <a:buClr>
                <a:srgbClr val="00FF00"/>
              </a:buClr>
              <a:buFont typeface="Wingdings" pitchFamily="2" charset="2"/>
              <a:buChar char="v"/>
            </a:pPr>
            <a:r>
              <a:rPr lang="en-US" altLang="en-US" b="1">
                <a:solidFill>
                  <a:srgbClr val="66FFFF"/>
                </a:solidFill>
                <a:latin typeface="Comic Sans MS" pitchFamily="66" charset="0"/>
              </a:rPr>
              <a:t> Be determined to imitate Christ in your thinking &amp; 	character to the best of your ability.  Do not 	leave off in the pursuit of His perfection.</a:t>
            </a:r>
          </a:p>
          <a:p>
            <a:pPr algn="just">
              <a:spcBef>
                <a:spcPct val="35000"/>
              </a:spcBef>
              <a:buClr>
                <a:srgbClr val="00FF00"/>
              </a:buClr>
              <a:buFont typeface="Wingdings" pitchFamily="2" charset="2"/>
              <a:buChar char="v"/>
            </a:pPr>
            <a:r>
              <a:rPr lang="en-US" altLang="en-US" b="1">
                <a:solidFill>
                  <a:srgbClr val="66FFFF"/>
                </a:solidFill>
                <a:latin typeface="Comic Sans MS" pitchFamily="66" charset="0"/>
              </a:rPr>
              <a:t> Cultivate your talent, tap into all of your ability for 	service in the kingdom.  Who knows what the 	Lord may yet be able to do in and through you?</a:t>
            </a:r>
          </a:p>
          <a:p>
            <a:pPr algn="just">
              <a:spcBef>
                <a:spcPct val="35000"/>
              </a:spcBef>
              <a:buClr>
                <a:srgbClr val="00FF00"/>
              </a:buClr>
              <a:buFont typeface="Wingdings" pitchFamily="2" charset="2"/>
              <a:buChar char="v"/>
            </a:pPr>
            <a:r>
              <a:rPr lang="en-US" altLang="en-US" b="1">
                <a:solidFill>
                  <a:srgbClr val="66FFFF"/>
                </a:solidFill>
                <a:latin typeface="Comic Sans MS" pitchFamily="66" charset="0"/>
              </a:rPr>
              <a:t> Kill jealousy &amp; rivalry in your heart!  Rejoice with, 	acknowledge, appreciate and encourage those who 	excel among us, 1 Thessalonians 5:13.</a:t>
            </a:r>
          </a:p>
          <a:p>
            <a:pPr algn="just">
              <a:spcBef>
                <a:spcPct val="35000"/>
              </a:spcBef>
              <a:buClr>
                <a:srgbClr val="00FF00"/>
              </a:buClr>
              <a:buFont typeface="Wingdings" pitchFamily="2" charset="2"/>
              <a:buChar char="v"/>
            </a:pPr>
            <a:r>
              <a:rPr lang="en-US" altLang="en-US" b="1">
                <a:solidFill>
                  <a:srgbClr val="66FFFF"/>
                </a:solidFill>
                <a:latin typeface="Comic Sans MS" pitchFamily="66" charset="0"/>
              </a:rPr>
              <a:t> Stay focused in your aim &amp; in your constant effort 	to fulfill the greatest command:  Mark 12:30,31!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0" y="15240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en-US" b="1">
                <a:solidFill>
                  <a:srgbClr val="FFFF00"/>
                </a:solidFill>
                <a:latin typeface="Comic Sans MS" pitchFamily="66" charset="0"/>
              </a:rPr>
              <a:t>Handling Disappointment in the kingdom &amp; in life generally;  Responding to the selection of others over yourself…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7" grpId="0" build="p"/>
      <p:bldP spid="51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743200" y="1889125"/>
            <a:ext cx="3657600" cy="777875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rgbClr val="CCFF33">
                  <a:gamma/>
                  <a:tint val="31765"/>
                  <a:invGamma/>
                </a:srgbClr>
              </a:gs>
              <a:gs pos="100000">
                <a:srgbClr val="CCFF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500" b="1">
                <a:solidFill>
                  <a:srgbClr val="000000"/>
                </a:solidFill>
                <a:latin typeface="Maiandra GD" pitchFamily="34" charset="0"/>
              </a:rPr>
              <a:t>Enough!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5334000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2860">
                  <a:solidFill>
                    <a:srgbClr val="CCFF33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 Black"/>
              </a:rPr>
              <a:t>Chosen Of God</a:t>
            </a:r>
          </a:p>
        </p:txBody>
      </p:sp>
      <p:pic>
        <p:nvPicPr>
          <p:cNvPr id="8200" name="Picture 8" descr="DD0181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42068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DD0181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0313" y="533400"/>
            <a:ext cx="42068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7" name="WordArt 15"/>
          <p:cNvSpPr>
            <a:spLocks noChangeArrowheads="1" noChangeShapeType="1" noTextEdit="1"/>
          </p:cNvSpPr>
          <p:nvPr/>
        </p:nvSpPr>
        <p:spPr bwMode="auto">
          <a:xfrm>
            <a:off x="2057400" y="4740275"/>
            <a:ext cx="510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000066">
                      <a:alpha val="80000"/>
                    </a:srgbClr>
                  </a:outerShdw>
                </a:effectLst>
                <a:latin typeface="Maiandra GD"/>
              </a:rPr>
              <a:t>"Well Done..."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209800" y="3352800"/>
            <a:ext cx="4800600" cy="777875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rgbClr val="CCFF33">
                  <a:gamma/>
                  <a:tint val="31765"/>
                  <a:invGamma/>
                </a:srgbClr>
              </a:gs>
              <a:gs pos="100000">
                <a:srgbClr val="CCFF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500" b="1">
                <a:solidFill>
                  <a:srgbClr val="000000"/>
                </a:solidFill>
                <a:latin typeface="Maiandra GD" pitchFamily="34" charset="0"/>
              </a:rPr>
              <a:t>The Ultimate!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511175" y="5867400"/>
            <a:ext cx="8229600" cy="838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511175" y="5867400"/>
            <a:ext cx="8229600" cy="838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path path="rect">
              <a:fillToRect l="100000" t="100000"/>
            </a:path>
          </a:gradFill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815975" y="5846763"/>
            <a:ext cx="82518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800">
                <a:solidFill>
                  <a:srgbClr val="FFFF00"/>
                </a:solidFill>
                <a:latin typeface="Berlin Sans FB" pitchFamily="34" charset="0"/>
              </a:rPr>
              <a:t>Finding Significance “In Him!”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2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nimBg="1" advAuto="500"/>
      <p:bldP spid="8198" grpId="0" animBg="1"/>
      <p:bldP spid="8207" grpId="0" animBg="1"/>
      <p:bldP spid="8209" grpId="0" build="p" animBg="1" advAuto="500"/>
      <p:bldP spid="8210" grpId="0" animBg="1"/>
      <p:bldP spid="8211" grpId="0" animBg="1"/>
      <p:bldP spid="82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1905000" y="228600"/>
            <a:ext cx="3886200" cy="4572000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latin typeface="Myriad Pro Black" pitchFamily="34" charset="0"/>
              </a:rPr>
              <a:t>Accurately Seeing My Lofty Place in the LORD!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reen014A PowerPlugs Favorites 1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reen014A PowerPlugs Favorites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en014A PowerPlugs Favorites 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014A PowerPlugs Favorites 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014A PowerPlugs Favorites 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014A PowerPlugs Favorites 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014A PowerPlugs Favorites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014A PowerPlugs Favorites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014A PowerPlugs Favorites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d015A PowerPlugs Favorites 1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ed015A PowerPlugs Favorites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015A PowerPlugs Favorites 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015A PowerPlugs Favorites 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015A PowerPlugs Favorites 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015A PowerPlugs Favorites 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015A PowerPlugs Favorites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015A PowerPlugs Favorites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015A PowerPlugs Favorites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Green014A PowerPlugs Favorites 1</Template>
  <TotalTime>239</TotalTime>
  <Words>181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Myriad Pro Black</vt:lpstr>
      <vt:lpstr>Tahoma</vt:lpstr>
      <vt:lpstr>Times New Roman</vt:lpstr>
      <vt:lpstr>Technical</vt:lpstr>
      <vt:lpstr>Seagull Hv BT</vt:lpstr>
      <vt:lpstr>Berlin Sans FB</vt:lpstr>
      <vt:lpstr>Wingdings</vt:lpstr>
      <vt:lpstr>Comic Sans MS</vt:lpstr>
      <vt:lpstr>Arial Black</vt:lpstr>
      <vt:lpstr>Maiandra GD</vt:lpstr>
      <vt:lpstr>Green014A PowerPlugs Favorites 1</vt:lpstr>
      <vt:lpstr>Red015A PowerPlugs Favorites 1</vt:lpstr>
      <vt:lpstr>Accurately Seeing Ourselves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Accurately Seeing My Lofty Place in the LORD!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 Mauck</dc:creator>
  <cp:lastModifiedBy>Kyle Pope</cp:lastModifiedBy>
  <cp:revision>53</cp:revision>
  <dcterms:created xsi:type="dcterms:W3CDTF">2004-08-14T14:14:23Z</dcterms:created>
  <dcterms:modified xsi:type="dcterms:W3CDTF">2018-09-17T23:12:10Z</dcterms:modified>
</cp:coreProperties>
</file>