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9" r:id="rId2"/>
    <p:sldId id="259" r:id="rId3"/>
    <p:sldId id="256" r:id="rId4"/>
    <p:sldId id="262" r:id="rId5"/>
    <p:sldId id="265" r:id="rId6"/>
    <p:sldId id="266" r:id="rId7"/>
    <p:sldId id="267" r:id="rId8"/>
    <p:sldId id="268" r:id="rId9"/>
    <p:sldId id="263" r:id="rId10"/>
  </p:sldIdLst>
  <p:sldSz cx="9144000" cy="6858000" type="screen4x3"/>
  <p:notesSz cx="6858000" cy="9144000"/>
  <p:embeddedFontLst>
    <p:embeddedFont>
      <p:font typeface="Trebuchet MS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7" autoAdjust="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 rot="21276294">
            <a:off x="6014840" y="4269907"/>
            <a:ext cx="2272075" cy="41154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 rot="21344143">
            <a:off x="1364852" y="2444068"/>
            <a:ext cx="6944739" cy="1977609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 rot="21276294">
            <a:off x="6014840" y="4269907"/>
            <a:ext cx="2272075" cy="41154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92347" y="3407061"/>
            <a:ext cx="8418165" cy="321665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92347" y="3407061"/>
            <a:ext cx="8418165" cy="321665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92347" y="3407061"/>
            <a:ext cx="8418165" cy="321665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 rot="19589169">
            <a:off x="281829" y="1195101"/>
            <a:ext cx="3558164" cy="118672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34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404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 rot="21344143">
            <a:off x="1632970" y="4110350"/>
            <a:ext cx="1913491" cy="91817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b="1" i="1" dirty="0"/>
              <a:t>31:5</a:t>
            </a: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 rot="21344143">
            <a:off x="279890" y="232484"/>
            <a:ext cx="2944757" cy="91817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b="1" i="1" dirty="0"/>
              <a:t>distress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 rot="21344143">
            <a:off x="4126680" y="4359857"/>
            <a:ext cx="2022795" cy="61848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4000" b="1" i="1" dirty="0">
                <a:solidFill>
                  <a:srgbClr val="FFFF00"/>
                </a:solidFill>
              </a:rPr>
              <a:t>DAVID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 rot="21344143">
            <a:off x="5529887" y="207372"/>
            <a:ext cx="3253105" cy="91817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b="1" i="1" dirty="0"/>
              <a:t>sorrow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 rot="21344143">
            <a:off x="385519" y="1104581"/>
            <a:ext cx="2944757" cy="91817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b="1" i="1" dirty="0"/>
              <a:t>grief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999781" y="670811"/>
            <a:ext cx="2944757" cy="150382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b="1" i="1" dirty="0">
                <a:solidFill>
                  <a:srgbClr val="FFFF00"/>
                </a:solidFill>
              </a:rPr>
              <a:t>my</a:t>
            </a:r>
          </a:p>
          <a:p>
            <a:r>
              <a:rPr lang="en-US" b="1" i="1" dirty="0">
                <a:solidFill>
                  <a:srgbClr val="FFFF00"/>
                </a:solidFill>
              </a:rPr>
              <a:t>iniquity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 rot="21344143">
            <a:off x="5800780" y="1055085"/>
            <a:ext cx="3253105" cy="91817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b="1" i="1" dirty="0"/>
              <a:t>sighing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 rot="21344143">
            <a:off x="5042755" y="4990572"/>
            <a:ext cx="3231908" cy="91817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4000" b="1" i="1" dirty="0"/>
              <a:t>adversaries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09924">
            <a:off x="4445976" y="5727146"/>
            <a:ext cx="4546594" cy="91817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4000" b="1" i="1" dirty="0"/>
              <a:t>forgotten</a:t>
            </a: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1174745" y="5602218"/>
            <a:ext cx="2931741" cy="91817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4800" b="1" i="1" dirty="0">
                <a:solidFill>
                  <a:srgbClr val="66FFFF"/>
                </a:solidFill>
              </a:rPr>
              <a:t>31:14-16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174744" y="5626602"/>
            <a:ext cx="2931741" cy="810774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2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 txBox="1">
            <a:spLocks/>
          </p:cNvSpPr>
          <p:nvPr/>
        </p:nvSpPr>
        <p:spPr>
          <a:xfrm rot="21436738">
            <a:off x="4417745" y="2471449"/>
            <a:ext cx="1933814" cy="738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66FFFF"/>
                </a:solidFill>
              </a:rPr>
              <a:t>K-2SO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 rot="21344143">
            <a:off x="126918" y="3253957"/>
            <a:ext cx="9048717" cy="131498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3500" b="1" i="1" dirty="0"/>
              <a:t>“Congratulations! You are being rescued.  </a:t>
            </a:r>
            <a:br>
              <a:rPr lang="en-US" sz="3500" b="1" i="1" dirty="0"/>
            </a:br>
            <a:r>
              <a:rPr lang="en-US" sz="3500" b="1" i="1" dirty="0"/>
              <a:t>Please do not resist.”</a:t>
            </a:r>
          </a:p>
        </p:txBody>
      </p:sp>
      <p:pic>
        <p:nvPicPr>
          <p:cNvPr id="6" name="Picture 2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781" y="199153"/>
            <a:ext cx="3547872" cy="227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Jen rogue on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313" y="4705047"/>
            <a:ext cx="4133088" cy="206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556429" y="4999325"/>
            <a:ext cx="2931741" cy="183159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4800" b="1" i="1" dirty="0">
                <a:solidFill>
                  <a:srgbClr val="66FFFF"/>
                </a:solidFill>
              </a:rPr>
              <a:t>Exodus 14:11-13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17387" y="5048092"/>
            <a:ext cx="2799847" cy="1507620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 rot="21436738">
            <a:off x="7112837" y="3939139"/>
            <a:ext cx="1184121" cy="738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>
                <a:solidFill>
                  <a:srgbClr val="66FFFF"/>
                </a:solidFill>
              </a:rPr>
              <a:t>Jyn</a:t>
            </a:r>
            <a:endParaRPr lang="en-US" sz="4000" b="1" dirty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46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750"/>
                            </p:stCondLst>
                            <p:childTnLst>
                              <p:par>
                                <p:cTn id="1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0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0" y="31767"/>
            <a:ext cx="4223886" cy="175754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5000" b="1" i="1" dirty="0">
                <a:solidFill>
                  <a:srgbClr val="FFFF00"/>
                </a:solidFill>
              </a:rPr>
              <a:t>false confidence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 rot="21329552">
            <a:off x="1589592" y="2052439"/>
            <a:ext cx="1563153" cy="91059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b="1" i="1" dirty="0"/>
              <a:t>not</a:t>
            </a: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4366389" y="676430"/>
            <a:ext cx="4255096" cy="111288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4800" b="1" i="1" dirty="0">
                <a:solidFill>
                  <a:srgbClr val="00FF00"/>
                </a:solidFill>
              </a:rPr>
              <a:t>in religion</a:t>
            </a: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279216" y="5536233"/>
            <a:ext cx="4194050" cy="78125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4800" b="1" i="1" dirty="0">
                <a:solidFill>
                  <a:srgbClr val="00FF00"/>
                </a:solidFill>
              </a:rPr>
              <a:t>in goodness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4473266" y="5926859"/>
            <a:ext cx="4500747" cy="78125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4800" b="1" i="1" dirty="0">
                <a:solidFill>
                  <a:srgbClr val="00FF00"/>
                </a:solidFill>
              </a:rPr>
              <a:t>in the world</a:t>
            </a: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5233288" y="4857009"/>
            <a:ext cx="2956957" cy="97344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4800" b="1" i="1" dirty="0">
                <a:solidFill>
                  <a:srgbClr val="00FF00"/>
                </a:solidFill>
              </a:rPr>
              <a:t>in time</a:t>
            </a:r>
          </a:p>
        </p:txBody>
      </p:sp>
    </p:spTree>
    <p:extLst>
      <p:ext uri="{BB962C8B-B14F-4D97-AF65-F5344CB8AC3E}">
        <p14:creationId xmlns:p14="http://schemas.microsoft.com/office/powerpoint/2010/main" val="145920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8" presetClass="entr" presetSubtype="3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3991143" y="507855"/>
            <a:ext cx="2921332" cy="108259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algn="l"/>
            <a:r>
              <a:rPr lang="en-US" sz="4800" b="1" i="1" dirty="0">
                <a:solidFill>
                  <a:srgbClr val="00FF00"/>
                </a:solidFill>
              </a:rPr>
              <a:t>in Jesus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130633" y="5203042"/>
            <a:ext cx="8870867" cy="163500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>
              <a:lnSpc>
                <a:spcPts val="4000"/>
              </a:lnSpc>
            </a:pPr>
            <a:r>
              <a:rPr lang="en-US" sz="3000" b="1" i="1" dirty="0"/>
              <a:t>“And He died for all, that they who live should no longer live for themselves, but for Him who died and rose again on their behalf.”</a:t>
            </a: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3859478" y="4485334"/>
            <a:ext cx="4750133" cy="78125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600" b="1" i="1" dirty="0">
                <a:solidFill>
                  <a:srgbClr val="66FFFF"/>
                </a:solidFill>
              </a:rPr>
              <a:t>2 Corinthians 5:15</a:t>
            </a: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516672" y="507855"/>
            <a:ext cx="3474471" cy="96662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4800" b="1" i="1" dirty="0">
                <a:solidFill>
                  <a:srgbClr val="FFFF00"/>
                </a:solidFill>
              </a:rPr>
              <a:t>confidence</a:t>
            </a:r>
          </a:p>
        </p:txBody>
      </p:sp>
    </p:spTree>
    <p:extLst>
      <p:ext uri="{BB962C8B-B14F-4D97-AF65-F5344CB8AC3E}">
        <p14:creationId xmlns:p14="http://schemas.microsoft.com/office/powerpoint/2010/main" val="179611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3991143" y="507855"/>
            <a:ext cx="2921332" cy="108259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algn="l"/>
            <a:r>
              <a:rPr lang="en-US" sz="4800" b="1" i="1" dirty="0">
                <a:solidFill>
                  <a:srgbClr val="00FF00"/>
                </a:solidFill>
              </a:rPr>
              <a:t>in Jesus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516672" y="507855"/>
            <a:ext cx="3474471" cy="96662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4800" b="1" i="1" dirty="0">
                <a:solidFill>
                  <a:srgbClr val="FFFF00"/>
                </a:solidFill>
              </a:rPr>
              <a:t>confidence</a:t>
            </a: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242600" y="5319793"/>
            <a:ext cx="8705459" cy="78125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 sz="2400" b="1" i="1" dirty="0">
                <a:solidFill>
                  <a:prstClr val="white"/>
                </a:solidFill>
              </a:rPr>
              <a:t>“Therefore, if any man is </a:t>
            </a:r>
            <a:r>
              <a:rPr lang="en-US" sz="2400" b="1" i="1" dirty="0">
                <a:solidFill>
                  <a:srgbClr val="FFFF00"/>
                </a:solidFill>
              </a:rPr>
              <a:t>in Christ</a:t>
            </a:r>
            <a:r>
              <a:rPr lang="en-US" sz="2400" b="1" i="1" dirty="0">
                <a:solidFill>
                  <a:prstClr val="white"/>
                </a:solidFill>
              </a:rPr>
              <a:t>, he is a new creature; the old things have passed away, new things have come.”</a:t>
            </a: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3621974" y="4538541"/>
            <a:ext cx="5522026" cy="78125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4100" b="1" i="1" dirty="0">
                <a:solidFill>
                  <a:srgbClr val="66FFFF"/>
                </a:solidFill>
              </a:rPr>
              <a:t>2 Corinthians 5:17</a:t>
            </a: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45269" y="50165"/>
            <a:ext cx="9146232" cy="53269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 sz="2700" b="1" i="1" dirty="0">
                <a:solidFill>
                  <a:prstClr val="white"/>
                </a:solidFill>
              </a:rPr>
              <a:t>God reconciled us </a:t>
            </a:r>
            <a:r>
              <a:rPr lang="en-US" sz="2700" b="1" i="1" dirty="0">
                <a:solidFill>
                  <a:srgbClr val="66FFFF"/>
                </a:solidFill>
              </a:rPr>
              <a:t>(5:18)   </a:t>
            </a:r>
            <a:r>
              <a:rPr lang="en-US" sz="2700" b="1" i="1" dirty="0">
                <a:solidFill>
                  <a:prstClr val="white"/>
                </a:solidFill>
              </a:rPr>
              <a:t>Be reconciled to God! </a:t>
            </a:r>
            <a:r>
              <a:rPr lang="en-US" sz="2700" b="1" i="1" dirty="0">
                <a:solidFill>
                  <a:srgbClr val="66FFFF"/>
                </a:solidFill>
              </a:rPr>
              <a:t>(5:20)</a:t>
            </a: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2992583" y="1297574"/>
            <a:ext cx="5955476" cy="104010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US" sz="3300" b="1" i="1" dirty="0">
                <a:solidFill>
                  <a:srgbClr val="00FF00"/>
                </a:solidFill>
              </a:rPr>
              <a:t>… sin on our behalf  </a:t>
            </a:r>
            <a:r>
              <a:rPr lang="en-US" sz="3300" b="1" i="1" dirty="0">
                <a:solidFill>
                  <a:srgbClr val="66FFFF"/>
                </a:solidFill>
              </a:rPr>
              <a:t>(5:21)</a:t>
            </a: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45269" y="6344351"/>
            <a:ext cx="8950291" cy="71854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>
              <a:lnSpc>
                <a:spcPts val="2800"/>
              </a:lnSpc>
            </a:pPr>
            <a:r>
              <a:rPr lang="en-US" sz="2800" b="1" i="1" dirty="0">
                <a:solidFill>
                  <a:srgbClr val="00FF00"/>
                </a:solidFill>
              </a:rPr>
              <a:t>… might become the righteousness of God in Him </a:t>
            </a:r>
          </a:p>
          <a:p>
            <a:pPr>
              <a:lnSpc>
                <a:spcPts val="2800"/>
              </a:lnSpc>
            </a:pPr>
            <a:endParaRPr lang="en-US" sz="2800" b="1" i="1" dirty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11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3991143" y="507855"/>
            <a:ext cx="2921332" cy="108259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algn="l"/>
            <a:r>
              <a:rPr lang="en-US" sz="4800" b="1" i="1" dirty="0">
                <a:solidFill>
                  <a:srgbClr val="00FF00"/>
                </a:solidFill>
              </a:rPr>
              <a:t>in Jesus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516672" y="507855"/>
            <a:ext cx="3474471" cy="96662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4800" b="1" i="1" dirty="0">
                <a:solidFill>
                  <a:srgbClr val="FFFF00"/>
                </a:solidFill>
              </a:rPr>
              <a:t>confidence</a:t>
            </a: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635426" y="5474172"/>
            <a:ext cx="7831684" cy="115223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600" b="1" i="1" dirty="0"/>
              <a:t>“But the one who joins himself to the Lord is one spirit with Him.”</a:t>
            </a: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3621976" y="4502913"/>
            <a:ext cx="4845133" cy="78125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4000" b="1" i="1" dirty="0">
                <a:solidFill>
                  <a:srgbClr val="66FFFF"/>
                </a:solidFill>
              </a:rPr>
              <a:t>1 Corinthians 6:17</a:t>
            </a:r>
          </a:p>
        </p:txBody>
      </p:sp>
    </p:spTree>
    <p:extLst>
      <p:ext uri="{BB962C8B-B14F-4D97-AF65-F5344CB8AC3E}">
        <p14:creationId xmlns:p14="http://schemas.microsoft.com/office/powerpoint/2010/main" val="179611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184</TotalTime>
  <Words>158</Words>
  <Application>Microsoft Office PowerPoint</Application>
  <PresentationFormat>On-screen Show (4:3)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Trebuchet MS</vt:lpstr>
      <vt:lpstr>Apple Chancery</vt:lpstr>
      <vt:lpstr>Adelle-Regular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Kyle Pope</cp:lastModifiedBy>
  <cp:revision>39</cp:revision>
  <dcterms:created xsi:type="dcterms:W3CDTF">2014-03-26T14:03:34Z</dcterms:created>
  <dcterms:modified xsi:type="dcterms:W3CDTF">2018-09-17T23:13:46Z</dcterms:modified>
</cp:coreProperties>
</file>