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1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B8D422-6406-014B-A722-84D2EDC023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14D54-9B3F-B543-9CE2-7AAADB3441E3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14D54-9B3F-B543-9CE2-7AAADB3441E3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14D54-9B3F-B543-9CE2-7AAADB3441E3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EED593CD-7CE0-3746-8F8D-FDFFC51F0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1451-D3E8-EC45-A732-6FB6DB26B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1881451-D3E8-EC45-A732-6FB6DB26B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5A27-239F-CE4C-BB80-4FF961B8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901F-5ECA-3E41-95B1-ADB90EA1AE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B429-F812-2A43-A738-9B795A99B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6D6-3949-A04B-8C0D-34685D52D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AC79-8857-034B-A230-E544999B7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784D-8DD3-E148-A894-4C2B5EB5DE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5CD7-0C19-8D49-9D50-C75AB7487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33A28D5D-4239-9D46-B79C-DBA791B267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1881451-D3E8-EC45-A732-6FB6DB26B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753"/>
            <a:ext cx="9143999" cy="1766047"/>
          </a:xfrm>
        </p:spPr>
        <p:txBody>
          <a:bodyPr>
            <a:normAutofit/>
          </a:bodyPr>
          <a:lstStyle/>
          <a:p>
            <a:pPr algn="ctr"/>
            <a:r>
              <a:rPr lang="en-US" sz="5000" b="1" i="1" dirty="0">
                <a:latin typeface="Times New Roman" charset="0"/>
                <a:ea typeface="Times New Roman" charset="0"/>
                <a:cs typeface="Times New Roman" charset="0"/>
              </a:rPr>
              <a:t>Putting on the Mind of Christ</a:t>
            </a:r>
            <a: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600" b="1" dirty="0">
                <a:latin typeface="Times New Roman" charset="0"/>
                <a:ea typeface="Times New Roman" charset="0"/>
                <a:cs typeface="Times New Roman" charset="0"/>
              </a:rPr>
              <a:t>(Philippians 2:1-8).</a:t>
            </a:r>
            <a:endParaRPr lang="en-US" sz="40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Autofit/>
          </a:bodyPr>
          <a:lstStyle/>
          <a:p>
            <a:pPr marL="812800" indent="-812800">
              <a:buFontTx/>
              <a:buNone/>
            </a:pPr>
            <a:r>
              <a:rPr lang="en-US" sz="3600" b="1" dirty="0"/>
              <a:t>I.</a:t>
            </a:r>
            <a:r>
              <a:rPr lang="en-US" sz="3600" b="1" dirty="0" smtClean="0"/>
              <a:t> 	 </a:t>
            </a:r>
            <a:r>
              <a:rPr lang="en-US" sz="3600" b="1" dirty="0"/>
              <a:t>It Was Not Carnal (Rom. 8:5-9).</a:t>
            </a:r>
          </a:p>
          <a:p>
            <a:pPr marL="927100" lvl="1" indent="-469900">
              <a:buClrTx/>
              <a:buFontTx/>
              <a:buChar char="•"/>
            </a:pPr>
            <a:r>
              <a:rPr lang="en-US" sz="3600" dirty="0"/>
              <a:t>Interest in spiritual things (Luke 2:49; 4:16).</a:t>
            </a:r>
            <a:endParaRPr lang="en-US" sz="3600" dirty="0" smtClean="0"/>
          </a:p>
          <a:p>
            <a:pPr marL="812800" indent="-812800">
              <a:buNone/>
            </a:pPr>
            <a:r>
              <a:rPr lang="en-US" sz="3600" b="1" dirty="0" smtClean="0"/>
              <a:t>II.	It Was Not Interested in Retribution (1 Peter 2:21-24).</a:t>
            </a:r>
          </a:p>
          <a:p>
            <a:pPr marL="927100" lvl="1" indent="-469900">
              <a:buClrTx/>
              <a:buFontTx/>
              <a:buChar char="•"/>
            </a:pPr>
            <a:r>
              <a:rPr lang="en-US" sz="3600" dirty="0" smtClean="0"/>
              <a:t>Nor Self-defense (Matt. 27:11-14).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753"/>
            <a:ext cx="9143999" cy="1766047"/>
          </a:xfrm>
        </p:spPr>
        <p:txBody>
          <a:bodyPr>
            <a:normAutofit/>
          </a:bodyPr>
          <a:lstStyle/>
          <a:p>
            <a:pPr algn="ctr"/>
            <a:r>
              <a:rPr lang="en-US" sz="5000" b="1" i="1" dirty="0">
                <a:latin typeface="Times New Roman" charset="0"/>
                <a:ea typeface="Times New Roman" charset="0"/>
                <a:cs typeface="Times New Roman" charset="0"/>
              </a:rPr>
              <a:t>Putting on the Mind of Christ</a:t>
            </a:r>
            <a: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600" b="1" dirty="0">
                <a:latin typeface="Times New Roman" charset="0"/>
                <a:ea typeface="Times New Roman" charset="0"/>
                <a:cs typeface="Times New Roman" charset="0"/>
              </a:rPr>
              <a:t>(Philippians 2:1-8).</a:t>
            </a:r>
            <a:endParaRPr lang="en-US" sz="40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Autofit/>
          </a:bodyPr>
          <a:lstStyle/>
          <a:p>
            <a:pPr marL="812800" indent="-812800">
              <a:buFontTx/>
              <a:buNone/>
            </a:pPr>
            <a:r>
              <a:rPr lang="en-US" sz="3600" b="1" dirty="0" smtClean="0"/>
              <a:t>III</a:t>
            </a:r>
            <a:r>
              <a:rPr lang="en-US" sz="3600" b="1" dirty="0"/>
              <a:t>. </a:t>
            </a:r>
            <a:r>
              <a:rPr lang="en-US" sz="3600" b="1" dirty="0" smtClean="0"/>
              <a:t> It Was Patient      </a:t>
            </a:r>
          </a:p>
          <a:p>
            <a:pPr marL="927100" lvl="1" indent="-469900">
              <a:buClrTx/>
              <a:buFontTx/>
              <a:buChar char="•"/>
            </a:pPr>
            <a:r>
              <a:rPr lang="en-US" sz="3600" dirty="0"/>
              <a:t>Towards bad attitudes (Luke 9:46-48; 22:24-30).</a:t>
            </a:r>
          </a:p>
          <a:p>
            <a:pPr marL="927100" lvl="1" indent="-469900">
              <a:buClrTx/>
              <a:buFontTx/>
              <a:buChar char="•"/>
            </a:pPr>
            <a:r>
              <a:rPr lang="en-US" sz="3600" dirty="0"/>
              <a:t>Towards misunderstanding (Luke 17:20-21; Acts 1:6-8).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753"/>
            <a:ext cx="9143999" cy="1766047"/>
          </a:xfrm>
        </p:spPr>
        <p:txBody>
          <a:bodyPr>
            <a:normAutofit/>
          </a:bodyPr>
          <a:lstStyle/>
          <a:p>
            <a:pPr algn="ctr"/>
            <a:r>
              <a:rPr lang="en-US" sz="5000" b="1" i="1" dirty="0">
                <a:latin typeface="Times New Roman" charset="0"/>
                <a:ea typeface="Times New Roman" charset="0"/>
                <a:cs typeface="Times New Roman" charset="0"/>
              </a:rPr>
              <a:t>Putting on the Mind of Christ</a:t>
            </a:r>
            <a: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4000" b="1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600" b="1" dirty="0">
                <a:latin typeface="Times New Roman" charset="0"/>
                <a:ea typeface="Times New Roman" charset="0"/>
                <a:cs typeface="Times New Roman" charset="0"/>
              </a:rPr>
              <a:t>(Philippians 2:1-8).</a:t>
            </a:r>
            <a:endParaRPr lang="en-US" sz="40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686800" cy="4343400"/>
          </a:xfrm>
        </p:spPr>
        <p:txBody>
          <a:bodyPr>
            <a:noAutofit/>
          </a:bodyPr>
          <a:lstStyle/>
          <a:p>
            <a:pPr marL="812800" indent="-812800">
              <a:buFontTx/>
              <a:buNone/>
            </a:pPr>
            <a:r>
              <a:rPr lang="en-US" sz="3600" b="1" dirty="0" smtClean="0"/>
              <a:t>IV.  It Was Considerate (Matt.19:13-15).</a:t>
            </a:r>
          </a:p>
          <a:p>
            <a:pPr marL="1108075" lvl="1" indent="-812800">
              <a:buClrTx/>
            </a:pPr>
            <a:r>
              <a:rPr lang="en-US" sz="3400" dirty="0" smtClean="0"/>
              <a:t>“The Kindness of God” (Titus 3:3-7).</a:t>
            </a:r>
          </a:p>
          <a:p>
            <a:pPr marL="857250" indent="-857250">
              <a:buFontTx/>
              <a:buAutoNum type="romanUcPeriod" startAt="5"/>
            </a:pPr>
            <a:r>
              <a:rPr lang="en-US" sz="3600" b="1" dirty="0" smtClean="0"/>
              <a:t>It Was Compassionate (Matt 9:36; 14:14; 15:32).      </a:t>
            </a:r>
          </a:p>
          <a:p>
            <a:pPr marL="1108075" lvl="1" indent="-812800">
              <a:buClrTx/>
            </a:pPr>
            <a:r>
              <a:rPr lang="en-US" sz="3400" dirty="0" smtClean="0"/>
              <a:t>One who can sympathize (Hebrews 4:14-16).</a:t>
            </a:r>
          </a:p>
          <a:p>
            <a:pPr marL="1108075" lvl="1" indent="-812800">
              <a:buClrTx/>
            </a:pPr>
            <a:r>
              <a:rPr lang="en-US" sz="3600" dirty="0" smtClean="0"/>
              <a:t>“Father forgive them” (Luke 23:34).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41</TotalTime>
  <Words>231</Words>
  <Application>Microsoft Macintosh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Precedent</vt:lpstr>
      <vt:lpstr>Putting on the Mind of Christ (Philippians 2:1-8).</vt:lpstr>
      <vt:lpstr>Putting on the Mind of Christ (Philippians 2:1-8).</vt:lpstr>
      <vt:lpstr>Putting on the Mind of Christ (Philippians 2:1-8).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6</cp:revision>
  <dcterms:created xsi:type="dcterms:W3CDTF">2018-09-07T07:56:55Z</dcterms:created>
  <dcterms:modified xsi:type="dcterms:W3CDTF">2018-09-07T07:57:06Z</dcterms:modified>
</cp:coreProperties>
</file>