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7" r:id="rId2"/>
    <p:sldId id="272" r:id="rId3"/>
    <p:sldId id="273" r:id="rId4"/>
    <p:sldId id="274" r:id="rId5"/>
    <p:sldId id="275" r:id="rId6"/>
    <p:sldId id="276" r:id="rId7"/>
    <p:sldId id="277" r:id="rId8"/>
    <p:sldId id="278" r:id="rId9"/>
    <p:sldId id="279" r:id="rId10"/>
    <p:sldId id="280" r:id="rId11"/>
    <p:sldId id="28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4" d="100"/>
          <a:sy n="94" d="100"/>
        </p:scale>
        <p:origin x="-656" y="-6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7240" y="1219200"/>
            <a:ext cx="7543800" cy="2152651"/>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155FEA61-5CB9-40D5-A6BC-E793974DD04D}" type="datetimeFigureOut">
              <a:rPr lang="en-US" smtClean="0"/>
              <a:pPr/>
              <a:t>7/15/18</a:t>
            </a:fld>
            <a:endParaRPr lang="en-US"/>
          </a:p>
        </p:txBody>
      </p:sp>
      <p:sp>
        <p:nvSpPr>
          <p:cNvPr id="16" name="Slide Number Placeholder 15"/>
          <p:cNvSpPr>
            <a:spLocks noGrp="1"/>
          </p:cNvSpPr>
          <p:nvPr>
            <p:ph type="sldNum" sz="quarter" idx="11"/>
          </p:nvPr>
        </p:nvSpPr>
        <p:spPr/>
        <p:txBody>
          <a:bodyPr/>
          <a:lstStyle/>
          <a:p>
            <a:fld id="{B483C368-5463-4551-8F6D-B6C7ED7C419A}"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2"/>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5FEA61-5CB9-40D5-A6BC-E793974DD04D}" type="datetimeFigureOut">
              <a:rPr lang="en-US" smtClean="0"/>
              <a:pPr/>
              <a:t>7/15/18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3C368-5463-4551-8F6D-B6C7ED7C41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5FEA61-5CB9-40D5-A6BC-E793974DD04D}" type="datetimeFigureOut">
              <a:rPr lang="en-US" smtClean="0"/>
              <a:pPr/>
              <a:t>7/15/18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3C368-5463-4551-8F6D-B6C7ED7C41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55FEA61-5CB9-40D5-A6BC-E793974DD04D}" type="datetimeFigureOut">
              <a:rPr lang="en-US" smtClean="0"/>
              <a:pPr/>
              <a:t>7/15/18</a:t>
            </a:fld>
            <a:endParaRPr lang="en-US"/>
          </a:p>
        </p:txBody>
      </p:sp>
      <p:sp>
        <p:nvSpPr>
          <p:cNvPr id="15" name="Slide Number Placeholder 14"/>
          <p:cNvSpPr>
            <a:spLocks noGrp="1"/>
          </p:cNvSpPr>
          <p:nvPr>
            <p:ph type="sldNum" sz="quarter" idx="11"/>
          </p:nvPr>
        </p:nvSpPr>
        <p:spPr/>
        <p:txBody>
          <a:bodyPr/>
          <a:lstStyle/>
          <a:p>
            <a:fld id="{B483C368-5463-4551-8F6D-B6C7ED7C419A}"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8"/>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155FEA61-5CB9-40D5-A6BC-E793974DD04D}" type="datetimeFigureOut">
              <a:rPr lang="en-US" smtClean="0"/>
              <a:pPr/>
              <a:t>7/15/18</a:t>
            </a:fld>
            <a:endParaRPr lang="en-US"/>
          </a:p>
        </p:txBody>
      </p:sp>
      <p:sp>
        <p:nvSpPr>
          <p:cNvPr id="13" name="Slide Number Placeholder 12"/>
          <p:cNvSpPr>
            <a:spLocks noGrp="1"/>
          </p:cNvSpPr>
          <p:nvPr>
            <p:ph type="sldNum" sz="quarter" idx="11"/>
          </p:nvPr>
        </p:nvSpPr>
        <p:spPr/>
        <p:txBody>
          <a:bodyPr/>
          <a:lstStyle/>
          <a:p>
            <a:fld id="{B483C368-5463-4551-8F6D-B6C7ED7C419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55FEA61-5CB9-40D5-A6BC-E793974DD04D}" type="datetimeFigureOut">
              <a:rPr lang="en-US" smtClean="0"/>
              <a:pPr/>
              <a:t>7/15/18</a:t>
            </a:fld>
            <a:endParaRPr lang="en-US"/>
          </a:p>
        </p:txBody>
      </p:sp>
      <p:sp>
        <p:nvSpPr>
          <p:cNvPr id="9" name="Slide Number Placeholder 8"/>
          <p:cNvSpPr>
            <a:spLocks noGrp="1"/>
          </p:cNvSpPr>
          <p:nvPr>
            <p:ph type="sldNum" sz="quarter" idx="11"/>
          </p:nvPr>
        </p:nvSpPr>
        <p:spPr/>
        <p:txBody>
          <a:bodyPr/>
          <a:lstStyle/>
          <a:p>
            <a:fld id="{B483C368-5463-4551-8F6D-B6C7ED7C419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70"/>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3"/>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3"/>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155FEA61-5CB9-40D5-A6BC-E793974DD04D}" type="datetimeFigureOut">
              <a:rPr lang="en-US" smtClean="0"/>
              <a:pPr/>
              <a:t>7/15/18</a:t>
            </a:fld>
            <a:endParaRPr lang="en-US"/>
          </a:p>
        </p:txBody>
      </p:sp>
      <p:sp>
        <p:nvSpPr>
          <p:cNvPr id="15" name="Slide Number Placeholder 14"/>
          <p:cNvSpPr>
            <a:spLocks noGrp="1"/>
          </p:cNvSpPr>
          <p:nvPr>
            <p:ph type="sldNum" sz="quarter" idx="11"/>
          </p:nvPr>
        </p:nvSpPr>
        <p:spPr/>
        <p:txBody>
          <a:bodyPr/>
          <a:lstStyle/>
          <a:p>
            <a:fld id="{B483C368-5463-4551-8F6D-B6C7ED7C419A}"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55FEA61-5CB9-40D5-A6BC-E793974DD04D}" type="datetimeFigureOut">
              <a:rPr lang="en-US" smtClean="0"/>
              <a:pPr/>
              <a:t>7/15/18</a:t>
            </a:fld>
            <a:endParaRPr lang="en-US"/>
          </a:p>
        </p:txBody>
      </p:sp>
      <p:sp>
        <p:nvSpPr>
          <p:cNvPr id="8" name="Slide Number Placeholder 7"/>
          <p:cNvSpPr>
            <a:spLocks noGrp="1"/>
          </p:cNvSpPr>
          <p:nvPr>
            <p:ph type="sldNum" sz="quarter" idx="11"/>
          </p:nvPr>
        </p:nvSpPr>
        <p:spPr/>
        <p:txBody>
          <a:bodyPr/>
          <a:lstStyle/>
          <a:p>
            <a:fld id="{B483C368-5463-4551-8F6D-B6C7ED7C419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55FEA61-5CB9-40D5-A6BC-E793974DD04D}" type="datetimeFigureOut">
              <a:rPr lang="en-US" smtClean="0"/>
              <a:pPr/>
              <a:t>7/15/18</a:t>
            </a:fld>
            <a:endParaRPr lang="en-US"/>
          </a:p>
        </p:txBody>
      </p:sp>
      <p:sp>
        <p:nvSpPr>
          <p:cNvPr id="6" name="Slide Number Placeholder 5"/>
          <p:cNvSpPr>
            <a:spLocks noGrp="1"/>
          </p:cNvSpPr>
          <p:nvPr>
            <p:ph type="sldNum" sz="quarter" idx="11"/>
          </p:nvPr>
        </p:nvSpPr>
        <p:spPr/>
        <p:txBody>
          <a:bodyPr/>
          <a:lstStyle/>
          <a:p>
            <a:fld id="{B483C368-5463-4551-8F6D-B6C7ED7C419A}"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2462213"/>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55FEA61-5CB9-40D5-A6BC-E793974DD04D}" type="datetimeFigureOut">
              <a:rPr lang="en-US" smtClean="0"/>
              <a:pPr/>
              <a:t>7/15/18</a:t>
            </a:fld>
            <a:endParaRPr lang="en-US"/>
          </a:p>
        </p:txBody>
      </p:sp>
      <p:sp>
        <p:nvSpPr>
          <p:cNvPr id="16" name="Slide Number Placeholder 15"/>
          <p:cNvSpPr>
            <a:spLocks noGrp="1"/>
          </p:cNvSpPr>
          <p:nvPr>
            <p:ph type="sldNum" sz="quarter" idx="11"/>
          </p:nvPr>
        </p:nvSpPr>
        <p:spPr/>
        <p:txBody>
          <a:bodyPr/>
          <a:lstStyle/>
          <a:p>
            <a:fld id="{B483C368-5463-4551-8F6D-B6C7ED7C419A}"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7"/>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55FEA61-5CB9-40D5-A6BC-E793974DD04D}" type="datetimeFigureOut">
              <a:rPr lang="en-US" smtClean="0"/>
              <a:pPr/>
              <a:t>7/15/18</a:t>
            </a:fld>
            <a:endParaRPr lang="en-US"/>
          </a:p>
        </p:txBody>
      </p:sp>
      <p:sp>
        <p:nvSpPr>
          <p:cNvPr id="14" name="Slide Number Placeholder 13"/>
          <p:cNvSpPr>
            <a:spLocks noGrp="1"/>
          </p:cNvSpPr>
          <p:nvPr>
            <p:ph type="sldNum" sz="quarter" idx="11"/>
          </p:nvPr>
        </p:nvSpPr>
        <p:spPr/>
        <p:txBody>
          <a:bodyPr/>
          <a:lstStyle/>
          <a:p>
            <a:fld id="{B483C368-5463-4551-8F6D-B6C7ED7C419A}"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1"/>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6"/>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5"/>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2"/>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9"/>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55FEA61-5CB9-40D5-A6BC-E793974DD04D}" type="datetimeFigureOut">
              <a:rPr lang="en-US" smtClean="0"/>
              <a:pPr/>
              <a:t>7/15/18</a:t>
            </a:fld>
            <a:endParaRPr lang="en-US"/>
          </a:p>
        </p:txBody>
      </p:sp>
      <p:sp>
        <p:nvSpPr>
          <p:cNvPr id="5" name="Footer Placeholder 4"/>
          <p:cNvSpPr>
            <a:spLocks noGrp="1"/>
          </p:cNvSpPr>
          <p:nvPr>
            <p:ph type="ftr" sz="quarter" idx="3"/>
          </p:nvPr>
        </p:nvSpPr>
        <p:spPr>
          <a:xfrm>
            <a:off x="822960" y="6154739"/>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483C368-5463-4551-8F6D-B6C7ED7C419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2"/>
            <a:ext cx="8001000" cy="5257799"/>
          </a:xfrm>
        </p:spPr>
        <p:txBody>
          <a:bodyPr anchor="ctr">
            <a:noAutofit/>
          </a:bodyPr>
          <a:lstStyle/>
          <a:p>
            <a:pPr marL="18288" indent="0">
              <a:buNone/>
            </a:pPr>
            <a:r>
              <a:rPr lang="en-US" sz="3200" dirty="0" smtClean="0">
                <a:effectLst/>
                <a:latin typeface="Times New Roman" panose="02020603050405020304" pitchFamily="18" charset="0"/>
                <a:cs typeface="Times New Roman" panose="02020603050405020304" pitchFamily="18" charset="0"/>
              </a:rPr>
              <a:t>“Do </a:t>
            </a:r>
            <a:r>
              <a:rPr lang="en-US" sz="3200" dirty="0">
                <a:effectLst/>
                <a:latin typeface="Times New Roman" panose="02020603050405020304" pitchFamily="18" charset="0"/>
                <a:cs typeface="Times New Roman" panose="02020603050405020304" pitchFamily="18" charset="0"/>
              </a:rPr>
              <a:t>y</a:t>
            </a:r>
            <a:r>
              <a:rPr lang="en-US" sz="3100" dirty="0">
                <a:effectLst/>
                <a:latin typeface="Times New Roman" panose="02020603050405020304" pitchFamily="18" charset="0"/>
                <a:cs typeface="Times New Roman" panose="02020603050405020304" pitchFamily="18" charset="0"/>
              </a:rPr>
              <a:t>ou not know that the unrighteous will not inherit the kingdom of God? Do not be deceived. Neither fornicators, nor idolaters, nor adulterers, nor homosexuals, nor sodomites, </a:t>
            </a:r>
            <a:r>
              <a:rPr lang="en-US" sz="3100" dirty="0" smtClean="0">
                <a:effectLst/>
                <a:latin typeface="Times New Roman" panose="02020603050405020304" pitchFamily="18" charset="0"/>
                <a:cs typeface="Times New Roman" panose="02020603050405020304" pitchFamily="18" charset="0"/>
              </a:rPr>
              <a:t>nor </a:t>
            </a:r>
            <a:r>
              <a:rPr lang="en-US" sz="3100" dirty="0">
                <a:effectLst/>
                <a:latin typeface="Times New Roman" panose="02020603050405020304" pitchFamily="18" charset="0"/>
                <a:cs typeface="Times New Roman" panose="02020603050405020304" pitchFamily="18" charset="0"/>
              </a:rPr>
              <a:t>thieves, nor covetous, nor drunkards, nor revilers, nor </a:t>
            </a:r>
            <a:r>
              <a:rPr lang="en-US" sz="3100" dirty="0" err="1">
                <a:effectLst/>
                <a:latin typeface="Times New Roman" panose="02020603050405020304" pitchFamily="18" charset="0"/>
                <a:cs typeface="Times New Roman" panose="02020603050405020304" pitchFamily="18" charset="0"/>
              </a:rPr>
              <a:t>extortioners</a:t>
            </a:r>
            <a:r>
              <a:rPr lang="en-US" sz="3100" dirty="0">
                <a:effectLst/>
                <a:latin typeface="Times New Roman" panose="02020603050405020304" pitchFamily="18" charset="0"/>
                <a:cs typeface="Times New Roman" panose="02020603050405020304" pitchFamily="18" charset="0"/>
              </a:rPr>
              <a:t> will inherit the kingdom of God. </a:t>
            </a:r>
            <a:r>
              <a:rPr lang="en-US" sz="3100" dirty="0" smtClean="0">
                <a:effectLst/>
                <a:latin typeface="Times New Roman" panose="02020603050405020304" pitchFamily="18" charset="0"/>
                <a:cs typeface="Times New Roman" panose="02020603050405020304" pitchFamily="18" charset="0"/>
              </a:rPr>
              <a:t>And </a:t>
            </a:r>
            <a:r>
              <a:rPr lang="en-US" sz="3100" dirty="0">
                <a:effectLst/>
                <a:latin typeface="Times New Roman" panose="02020603050405020304" pitchFamily="18" charset="0"/>
                <a:cs typeface="Times New Roman" panose="02020603050405020304" pitchFamily="18" charset="0"/>
              </a:rPr>
              <a:t>such were some of you. But you were washed, but you were sanctified, but you were justified in the name of the Lord Jesus and by the Spirit of our </a:t>
            </a:r>
            <a:r>
              <a:rPr lang="en-US" sz="3100" dirty="0" smtClean="0">
                <a:effectLst/>
                <a:latin typeface="Times New Roman" panose="02020603050405020304" pitchFamily="18" charset="0"/>
                <a:cs typeface="Times New Roman" panose="02020603050405020304" pitchFamily="18" charset="0"/>
              </a:rPr>
              <a:t>God.”</a:t>
            </a:r>
            <a:endParaRPr lang="en-US" sz="3100" dirty="0">
              <a:effectLst/>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0" y="0"/>
            <a:ext cx="9144000" cy="1066800"/>
          </a:xfrm>
          <a:gradFill flip="none" rotWithShape="1">
            <a:gsLst>
              <a:gs pos="0">
                <a:schemeClr val="tx2">
                  <a:lumMod val="10000"/>
                  <a:alpha val="47000"/>
                </a:schemeClr>
              </a:gs>
              <a:gs pos="100000">
                <a:schemeClr val="tx2">
                  <a:lumMod val="90000"/>
                </a:schemeClr>
              </a:gs>
            </a:gsLst>
            <a:lin ang="16200000" scaled="0"/>
            <a:tileRect/>
          </a:gradFill>
          <a:effectLst>
            <a:softEdge rad="76200"/>
          </a:effectLst>
        </p:spPr>
        <p:txBody>
          <a:bodyPr anchor="ctr"/>
          <a:lstStyle/>
          <a:p>
            <a:pPr algn="ctr"/>
            <a:r>
              <a:rPr lang="en-US" sz="4600" b="1" dirty="0" smtClean="0">
                <a:latin typeface="Times New Roman" panose="02020603050405020304" pitchFamily="18" charset="0"/>
                <a:cs typeface="Times New Roman" panose="02020603050405020304" pitchFamily="18" charset="0"/>
              </a:rPr>
              <a:t>1 Corinthians 6:9-11</a:t>
            </a:r>
            <a:endParaRPr lang="en-US" sz="46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228600" y="1219200"/>
            <a:ext cx="9525000" cy="1588"/>
          </a:xfrm>
          <a:prstGeom prst="line">
            <a:avLst/>
          </a:prstGeom>
          <a:ln w="92075" cap="flat" cmpd="thickThin" algn="ctr">
            <a:solidFill>
              <a:schemeClr val="accent4"/>
            </a:solidFill>
            <a:prstDash val="solid"/>
            <a:round/>
            <a:headEnd type="none" w="med" len="med"/>
            <a:tailEnd type="none" w="med" len="med"/>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9412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2"/>
            <a:ext cx="8001000" cy="5257799"/>
          </a:xfrm>
        </p:spPr>
        <p:txBody>
          <a:bodyPr anchor="t">
            <a:noAutofit/>
          </a:bodyPr>
          <a:lstStyle/>
          <a:p>
            <a:pPr marL="18288" indent="0" algn="ctr">
              <a:spcAft>
                <a:spcPts val="1800"/>
              </a:spcAft>
              <a:buNone/>
            </a:pPr>
            <a:r>
              <a:rPr lang="en-US" sz="4100" b="1" dirty="0" smtClean="0">
                <a:effectLst/>
                <a:latin typeface="Times New Roman" panose="02020603050405020304" pitchFamily="18" charset="0"/>
                <a:cs typeface="Times New Roman" panose="02020603050405020304" pitchFamily="18" charset="0"/>
              </a:rPr>
              <a:t>What Does Salvation Mean?</a:t>
            </a:r>
          </a:p>
          <a:p>
            <a:pPr marL="18288" indent="0">
              <a:buNone/>
            </a:pPr>
            <a:r>
              <a:rPr lang="en-US" sz="3400" dirty="0" smtClean="0">
                <a:effectLst/>
                <a:latin typeface="Times New Roman" panose="02020603050405020304" pitchFamily="18" charset="0"/>
                <a:cs typeface="Times New Roman" panose="02020603050405020304" pitchFamily="18" charset="0"/>
              </a:rPr>
              <a:t>8. Comfort (Phil. 2</a:t>
            </a:r>
            <a:r>
              <a:rPr lang="en-US" sz="3400" smtClean="0">
                <a:effectLst/>
                <a:latin typeface="Times New Roman" panose="02020603050405020304" pitchFamily="18" charset="0"/>
                <a:cs typeface="Times New Roman" panose="02020603050405020304" pitchFamily="18" charset="0"/>
              </a:rPr>
              <a:t>:</a:t>
            </a:r>
            <a:r>
              <a:rPr lang="en-US" sz="3400" smtClean="0">
                <a:effectLst/>
                <a:latin typeface="Times New Roman" panose="02020603050405020304" pitchFamily="18" charset="0"/>
                <a:cs typeface="Times New Roman" panose="02020603050405020304" pitchFamily="18" charset="0"/>
              </a:rPr>
              <a:t>1)</a:t>
            </a:r>
            <a:endParaRPr lang="en-US" sz="3400" dirty="0" smtClean="0">
              <a:effectLst/>
              <a:latin typeface="Times New Roman" panose="02020603050405020304" pitchFamily="18" charset="0"/>
              <a:cs typeface="Times New Roman" panose="02020603050405020304" pitchFamily="18" charset="0"/>
            </a:endParaRPr>
          </a:p>
          <a:p>
            <a:pPr marL="18288" indent="0">
              <a:buNone/>
            </a:pPr>
            <a:r>
              <a:rPr lang="en-US" sz="3400" dirty="0" smtClean="0">
                <a:effectLst/>
                <a:latin typeface="Times New Roman" panose="02020603050405020304" pitchFamily="18" charset="0"/>
                <a:cs typeface="Times New Roman" panose="02020603050405020304" pitchFamily="18" charset="0"/>
              </a:rPr>
              <a:t>9. New Creation (2 Cor. 5:17)</a:t>
            </a:r>
          </a:p>
          <a:p>
            <a:pPr marL="18288" indent="0">
              <a:buNone/>
            </a:pPr>
            <a:r>
              <a:rPr lang="en-US" sz="3400" dirty="0" smtClean="0">
                <a:effectLst/>
                <a:latin typeface="Times New Roman" panose="02020603050405020304" pitchFamily="18" charset="0"/>
                <a:cs typeface="Times New Roman" panose="02020603050405020304" pitchFamily="18" charset="0"/>
              </a:rPr>
              <a:t>10. Reconciliation (Eph. 2:16)</a:t>
            </a:r>
          </a:p>
          <a:p>
            <a:pPr marL="18288" indent="0">
              <a:buNone/>
            </a:pPr>
            <a:r>
              <a:rPr lang="en-US" sz="3400" dirty="0" smtClean="0">
                <a:effectLst/>
                <a:latin typeface="Times New Roman" panose="02020603050405020304" pitchFamily="18" charset="0"/>
                <a:cs typeface="Times New Roman" panose="02020603050405020304" pitchFamily="18" charset="0"/>
              </a:rPr>
              <a:t>11. Love (1 Tim. 1:14)</a:t>
            </a:r>
          </a:p>
          <a:p>
            <a:pPr marL="18288" indent="0">
              <a:buNone/>
            </a:pPr>
            <a:r>
              <a:rPr lang="en-US" sz="3400" dirty="0" smtClean="0">
                <a:effectLst/>
                <a:latin typeface="Times New Roman" panose="02020603050405020304" pitchFamily="18" charset="0"/>
                <a:cs typeface="Times New Roman" panose="02020603050405020304" pitchFamily="18" charset="0"/>
              </a:rPr>
              <a:t>12. Live Godly (2 Tim. 3:16)</a:t>
            </a:r>
          </a:p>
          <a:p>
            <a:pPr marL="18288" indent="0">
              <a:buNone/>
            </a:pPr>
            <a:r>
              <a:rPr lang="en-US" sz="3400" dirty="0" smtClean="0">
                <a:effectLst/>
                <a:latin typeface="Times New Roman" panose="02020603050405020304" pitchFamily="18" charset="0"/>
                <a:cs typeface="Times New Roman" panose="02020603050405020304" pitchFamily="18" charset="0"/>
              </a:rPr>
              <a:t>13. Work in the Lord (1 Cor. 15:58)</a:t>
            </a:r>
          </a:p>
          <a:p>
            <a:pPr marL="18288" indent="0">
              <a:buNone/>
            </a:pPr>
            <a:r>
              <a:rPr lang="en-US" sz="3400" dirty="0" smtClean="0">
                <a:effectLst/>
                <a:latin typeface="Times New Roman" panose="02020603050405020304" pitchFamily="18" charset="0"/>
                <a:cs typeface="Times New Roman" panose="02020603050405020304" pitchFamily="18" charset="0"/>
              </a:rPr>
              <a:t>14. Die Saved in the Lord (Rev. 14:13)</a:t>
            </a:r>
          </a:p>
        </p:txBody>
      </p:sp>
      <p:sp>
        <p:nvSpPr>
          <p:cNvPr id="3" name="Title 2"/>
          <p:cNvSpPr>
            <a:spLocks noGrp="1"/>
          </p:cNvSpPr>
          <p:nvPr>
            <p:ph type="title"/>
          </p:nvPr>
        </p:nvSpPr>
        <p:spPr>
          <a:xfrm>
            <a:off x="0" y="0"/>
            <a:ext cx="9144000" cy="1066800"/>
          </a:xfrm>
          <a:gradFill flip="none" rotWithShape="1">
            <a:gsLst>
              <a:gs pos="0">
                <a:schemeClr val="tx2">
                  <a:lumMod val="10000"/>
                  <a:alpha val="47000"/>
                </a:schemeClr>
              </a:gs>
              <a:gs pos="100000">
                <a:schemeClr val="tx2">
                  <a:lumMod val="90000"/>
                </a:schemeClr>
              </a:gs>
            </a:gsLst>
            <a:lin ang="16200000" scaled="0"/>
            <a:tileRect/>
          </a:gradFill>
          <a:effectLst>
            <a:softEdge rad="76200"/>
          </a:effectLst>
        </p:spPr>
        <p:txBody>
          <a:bodyPr anchor="ctr"/>
          <a:lstStyle/>
          <a:p>
            <a:pPr algn="ctr"/>
            <a:r>
              <a:rPr lang="en-US" sz="4600" b="1" dirty="0" smtClean="0">
                <a:latin typeface="Times New Roman" panose="02020603050405020304" pitchFamily="18" charset="0"/>
                <a:cs typeface="Times New Roman" panose="02020603050405020304" pitchFamily="18" charset="0"/>
              </a:rPr>
              <a:t>“Salvation in Christ”</a:t>
            </a:r>
            <a:endParaRPr lang="en-US" sz="46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228600" y="1219200"/>
            <a:ext cx="9525000" cy="1588"/>
          </a:xfrm>
          <a:prstGeom prst="line">
            <a:avLst/>
          </a:prstGeom>
          <a:ln w="92075" cap="flat" cmpd="thickThin" algn="ctr">
            <a:solidFill>
              <a:schemeClr val="accent4"/>
            </a:solidFill>
            <a:prstDash val="solid"/>
            <a:round/>
            <a:headEnd type="none" w="med" len="med"/>
            <a:tailEnd type="none" w="med" len="med"/>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9412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2"/>
            <a:ext cx="8001000" cy="5257799"/>
          </a:xfrm>
        </p:spPr>
        <p:txBody>
          <a:bodyPr anchor="t">
            <a:noAutofit/>
          </a:bodyPr>
          <a:lstStyle/>
          <a:p>
            <a:pPr marL="18288" indent="0" algn="ctr">
              <a:spcAft>
                <a:spcPts val="1800"/>
              </a:spcAft>
              <a:buNone/>
            </a:pPr>
            <a:r>
              <a:rPr lang="en-US" sz="4100" b="1" dirty="0" smtClean="0">
                <a:effectLst/>
                <a:latin typeface="Times New Roman" panose="02020603050405020304" pitchFamily="18" charset="0"/>
                <a:cs typeface="Times New Roman" panose="02020603050405020304" pitchFamily="18" charset="0"/>
              </a:rPr>
              <a:t>What Does Salvation Mean?</a:t>
            </a:r>
          </a:p>
          <a:p>
            <a:pPr marL="18288" indent="0" algn="ctr">
              <a:spcAft>
                <a:spcPts val="3600"/>
              </a:spcAft>
              <a:buNone/>
            </a:pPr>
            <a:r>
              <a:rPr lang="en-US" sz="3400" dirty="0" smtClean="0">
                <a:effectLst/>
                <a:latin typeface="Times New Roman" panose="02020603050405020304" pitchFamily="18" charset="0"/>
                <a:cs typeface="Times New Roman" panose="02020603050405020304" pitchFamily="18" charset="0"/>
              </a:rPr>
              <a:t>Since salvation is “in Christ” it is clear there is no salvation outside of Christ.</a:t>
            </a:r>
          </a:p>
          <a:p>
            <a:pPr marL="18288" indent="0" algn="ctr">
              <a:buNone/>
            </a:pPr>
            <a:r>
              <a:rPr lang="en-US" sz="5700" i="1" dirty="0" smtClean="0">
                <a:effectLst/>
                <a:latin typeface="Times New Roman" panose="02020603050405020304" pitchFamily="18" charset="0"/>
                <a:cs typeface="Times New Roman" panose="02020603050405020304" pitchFamily="18" charset="0"/>
              </a:rPr>
              <a:t>Are you in Christ?</a:t>
            </a:r>
          </a:p>
        </p:txBody>
      </p:sp>
      <p:sp>
        <p:nvSpPr>
          <p:cNvPr id="3" name="Title 2"/>
          <p:cNvSpPr>
            <a:spLocks noGrp="1"/>
          </p:cNvSpPr>
          <p:nvPr>
            <p:ph type="title"/>
          </p:nvPr>
        </p:nvSpPr>
        <p:spPr>
          <a:xfrm>
            <a:off x="0" y="0"/>
            <a:ext cx="9144000" cy="1066800"/>
          </a:xfrm>
          <a:gradFill flip="none" rotWithShape="1">
            <a:gsLst>
              <a:gs pos="0">
                <a:schemeClr val="tx2">
                  <a:lumMod val="10000"/>
                  <a:alpha val="47000"/>
                </a:schemeClr>
              </a:gs>
              <a:gs pos="100000">
                <a:schemeClr val="tx2">
                  <a:lumMod val="90000"/>
                </a:schemeClr>
              </a:gs>
            </a:gsLst>
            <a:lin ang="16200000" scaled="0"/>
            <a:tileRect/>
          </a:gradFill>
          <a:effectLst>
            <a:softEdge rad="76200"/>
          </a:effectLst>
        </p:spPr>
        <p:txBody>
          <a:bodyPr anchor="ctr"/>
          <a:lstStyle/>
          <a:p>
            <a:pPr algn="ctr"/>
            <a:r>
              <a:rPr lang="en-US" sz="4600" b="1" dirty="0" smtClean="0">
                <a:latin typeface="Times New Roman" panose="02020603050405020304" pitchFamily="18" charset="0"/>
                <a:cs typeface="Times New Roman" panose="02020603050405020304" pitchFamily="18" charset="0"/>
              </a:rPr>
              <a:t>“Salvation in Christ”</a:t>
            </a:r>
            <a:endParaRPr lang="en-US" sz="46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228600" y="1219200"/>
            <a:ext cx="9525000" cy="1588"/>
          </a:xfrm>
          <a:prstGeom prst="line">
            <a:avLst/>
          </a:prstGeom>
          <a:ln w="92075" cap="flat" cmpd="thickThin" algn="ctr">
            <a:solidFill>
              <a:schemeClr val="accent4"/>
            </a:solidFill>
            <a:prstDash val="solid"/>
            <a:round/>
            <a:headEnd type="none" w="med" len="med"/>
            <a:tailEnd type="none" w="med" len="med"/>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9412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2"/>
            <a:ext cx="8001000" cy="5257799"/>
          </a:xfrm>
        </p:spPr>
        <p:txBody>
          <a:bodyPr anchor="ctr">
            <a:noAutofit/>
          </a:bodyPr>
          <a:lstStyle/>
          <a:p>
            <a:pPr marL="18288" indent="0" algn="ctr">
              <a:buNone/>
            </a:pPr>
            <a:r>
              <a:rPr lang="en-US" sz="4100" b="1" dirty="0" smtClean="0">
                <a:effectLst/>
                <a:latin typeface="Times New Roman" panose="02020603050405020304" pitchFamily="18" charset="0"/>
                <a:cs typeface="Times New Roman" panose="02020603050405020304" pitchFamily="18" charset="0"/>
              </a:rPr>
              <a:t>Dead in Sin</a:t>
            </a:r>
          </a:p>
          <a:p>
            <a:pPr marL="18288" indent="0">
              <a:buNone/>
            </a:pPr>
            <a:r>
              <a:rPr lang="en-US" sz="3000" dirty="0" smtClean="0">
                <a:effectLst/>
                <a:latin typeface="Times New Roman" panose="02020603050405020304" pitchFamily="18" charset="0"/>
                <a:cs typeface="Times New Roman" panose="02020603050405020304" pitchFamily="18" charset="0"/>
              </a:rPr>
              <a:t>“And you He made alive, who were dead in trespasses and sins, in which you once walked according to the course of this world, according to the prince of the power of the air, the spirit who now works in the sons of disobedience, among whom also we all once conducted ourselves in the lusts of our flesh, fulfilling the desires of the flesh and of the mind, and were by nature children of wrath, just as the others” (Eph. 2:1-3).</a:t>
            </a:r>
          </a:p>
        </p:txBody>
      </p:sp>
      <p:sp>
        <p:nvSpPr>
          <p:cNvPr id="3" name="Title 2"/>
          <p:cNvSpPr>
            <a:spLocks noGrp="1"/>
          </p:cNvSpPr>
          <p:nvPr>
            <p:ph type="title"/>
          </p:nvPr>
        </p:nvSpPr>
        <p:spPr>
          <a:xfrm>
            <a:off x="0" y="0"/>
            <a:ext cx="9144000" cy="1066800"/>
          </a:xfrm>
          <a:gradFill flip="none" rotWithShape="1">
            <a:gsLst>
              <a:gs pos="0">
                <a:schemeClr val="tx2">
                  <a:lumMod val="10000"/>
                  <a:alpha val="47000"/>
                </a:schemeClr>
              </a:gs>
              <a:gs pos="100000">
                <a:schemeClr val="tx2">
                  <a:lumMod val="90000"/>
                </a:schemeClr>
              </a:gs>
            </a:gsLst>
            <a:lin ang="16200000" scaled="0"/>
            <a:tileRect/>
          </a:gradFill>
          <a:effectLst>
            <a:softEdge rad="76200"/>
          </a:effectLst>
        </p:spPr>
        <p:txBody>
          <a:bodyPr anchor="ctr"/>
          <a:lstStyle/>
          <a:p>
            <a:pPr algn="ctr"/>
            <a:r>
              <a:rPr lang="en-US" sz="4600" b="1" dirty="0" smtClean="0">
                <a:latin typeface="Times New Roman" panose="02020603050405020304" pitchFamily="18" charset="0"/>
                <a:cs typeface="Times New Roman" panose="02020603050405020304" pitchFamily="18" charset="0"/>
              </a:rPr>
              <a:t>Our Condition Outside of Christ</a:t>
            </a:r>
            <a:endParaRPr lang="en-US" sz="46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228600" y="1219200"/>
            <a:ext cx="9525000" cy="1588"/>
          </a:xfrm>
          <a:prstGeom prst="line">
            <a:avLst/>
          </a:prstGeom>
          <a:ln w="92075" cap="flat" cmpd="thickThin" algn="ctr">
            <a:solidFill>
              <a:schemeClr val="accent4"/>
            </a:solidFill>
            <a:prstDash val="solid"/>
            <a:round/>
            <a:headEnd type="none" w="med" len="med"/>
            <a:tailEnd type="none" w="med" len="med"/>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9412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2"/>
            <a:ext cx="8001000" cy="5257799"/>
          </a:xfrm>
        </p:spPr>
        <p:txBody>
          <a:bodyPr anchor="t">
            <a:noAutofit/>
          </a:bodyPr>
          <a:lstStyle/>
          <a:p>
            <a:pPr marL="18288" indent="0" algn="ctr">
              <a:spcAft>
                <a:spcPts val="1800"/>
              </a:spcAft>
              <a:buNone/>
            </a:pPr>
            <a:r>
              <a:rPr lang="en-US" sz="4100" b="1" dirty="0" smtClean="0">
                <a:effectLst/>
                <a:latin typeface="Times New Roman" panose="02020603050405020304" pitchFamily="18" charset="0"/>
                <a:cs typeface="Times New Roman" panose="02020603050405020304" pitchFamily="18" charset="0"/>
              </a:rPr>
              <a:t>Obedience to the Gospel</a:t>
            </a:r>
          </a:p>
          <a:p>
            <a:pPr marL="18288" indent="0">
              <a:buNone/>
            </a:pPr>
            <a:r>
              <a:rPr lang="en-US" sz="4000" dirty="0" smtClean="0">
                <a:effectLst/>
                <a:latin typeface="Times New Roman" panose="02020603050405020304" pitchFamily="18" charset="0"/>
                <a:cs typeface="Times New Roman" panose="02020603050405020304" pitchFamily="18" charset="0"/>
              </a:rPr>
              <a:t>Hear the Good News</a:t>
            </a:r>
            <a:r>
              <a:rPr lang="en-US" sz="3000" dirty="0" smtClean="0">
                <a:effectLst/>
                <a:latin typeface="Times New Roman" panose="02020603050405020304" pitchFamily="18" charset="0"/>
                <a:cs typeface="Times New Roman" panose="02020603050405020304" pitchFamily="18" charset="0"/>
              </a:rPr>
              <a:t>—“How then shall they call on Him in whom they have not believed? And how shall they believe in Him of whom they have not heard? And how shall they hear without a preacher?” (Rom. 10:14).</a:t>
            </a:r>
          </a:p>
        </p:txBody>
      </p:sp>
      <p:sp>
        <p:nvSpPr>
          <p:cNvPr id="3" name="Title 2"/>
          <p:cNvSpPr>
            <a:spLocks noGrp="1"/>
          </p:cNvSpPr>
          <p:nvPr>
            <p:ph type="title"/>
          </p:nvPr>
        </p:nvSpPr>
        <p:spPr>
          <a:xfrm>
            <a:off x="0" y="0"/>
            <a:ext cx="9144000" cy="1066800"/>
          </a:xfrm>
          <a:gradFill flip="none" rotWithShape="1">
            <a:gsLst>
              <a:gs pos="0">
                <a:schemeClr val="tx2">
                  <a:lumMod val="10000"/>
                  <a:alpha val="47000"/>
                </a:schemeClr>
              </a:gs>
              <a:gs pos="100000">
                <a:schemeClr val="tx2">
                  <a:lumMod val="90000"/>
                </a:schemeClr>
              </a:gs>
            </a:gsLst>
            <a:lin ang="16200000" scaled="0"/>
            <a:tileRect/>
          </a:gradFill>
          <a:effectLst>
            <a:softEdge rad="76200"/>
          </a:effectLst>
        </p:spPr>
        <p:txBody>
          <a:bodyPr anchor="ctr"/>
          <a:lstStyle/>
          <a:p>
            <a:pPr algn="ctr"/>
            <a:r>
              <a:rPr lang="en-US" sz="4600" b="1" dirty="0" smtClean="0">
                <a:latin typeface="Times New Roman" panose="02020603050405020304" pitchFamily="18" charset="0"/>
                <a:cs typeface="Times New Roman" panose="02020603050405020304" pitchFamily="18" charset="0"/>
              </a:rPr>
              <a:t>How May This Change?</a:t>
            </a:r>
            <a:endParaRPr lang="en-US" sz="46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228600" y="1219200"/>
            <a:ext cx="9525000" cy="1588"/>
          </a:xfrm>
          <a:prstGeom prst="line">
            <a:avLst/>
          </a:prstGeom>
          <a:ln w="92075" cap="flat" cmpd="thickThin" algn="ctr">
            <a:solidFill>
              <a:schemeClr val="accent4"/>
            </a:solidFill>
            <a:prstDash val="solid"/>
            <a:round/>
            <a:headEnd type="none" w="med" len="med"/>
            <a:tailEnd type="none" w="med" len="med"/>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9412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2"/>
            <a:ext cx="8001000" cy="5257799"/>
          </a:xfrm>
        </p:spPr>
        <p:txBody>
          <a:bodyPr anchor="t">
            <a:noAutofit/>
          </a:bodyPr>
          <a:lstStyle/>
          <a:p>
            <a:pPr marL="18288" indent="0" algn="ctr">
              <a:spcAft>
                <a:spcPts val="1800"/>
              </a:spcAft>
              <a:buNone/>
            </a:pPr>
            <a:r>
              <a:rPr lang="en-US" sz="4100" b="1" dirty="0" smtClean="0">
                <a:effectLst/>
                <a:latin typeface="Times New Roman" panose="02020603050405020304" pitchFamily="18" charset="0"/>
                <a:cs typeface="Times New Roman" panose="02020603050405020304" pitchFamily="18" charset="0"/>
              </a:rPr>
              <a:t>Obedience to the Gospel</a:t>
            </a:r>
          </a:p>
          <a:p>
            <a:pPr marL="18288" indent="0">
              <a:buNone/>
            </a:pPr>
            <a:r>
              <a:rPr lang="en-US" sz="4000" dirty="0" smtClean="0">
                <a:effectLst/>
                <a:latin typeface="Times New Roman" panose="02020603050405020304" pitchFamily="18" charset="0"/>
                <a:cs typeface="Times New Roman" panose="02020603050405020304" pitchFamily="18" charset="0"/>
              </a:rPr>
              <a:t>Believe in Jesus Christ</a:t>
            </a:r>
            <a:r>
              <a:rPr lang="en-US" sz="3000" dirty="0" smtClean="0">
                <a:effectLst/>
                <a:latin typeface="Times New Roman" panose="02020603050405020304" pitchFamily="18" charset="0"/>
                <a:cs typeface="Times New Roman" panose="02020603050405020304" pitchFamily="18" charset="0"/>
              </a:rPr>
              <a:t>—“He who believes and is baptized will be saved; but he who does not believe will be condemned” (Mark 16:16).</a:t>
            </a:r>
          </a:p>
        </p:txBody>
      </p:sp>
      <p:sp>
        <p:nvSpPr>
          <p:cNvPr id="3" name="Title 2"/>
          <p:cNvSpPr>
            <a:spLocks noGrp="1"/>
          </p:cNvSpPr>
          <p:nvPr>
            <p:ph type="title"/>
          </p:nvPr>
        </p:nvSpPr>
        <p:spPr>
          <a:xfrm>
            <a:off x="0" y="0"/>
            <a:ext cx="9144000" cy="1066800"/>
          </a:xfrm>
          <a:gradFill flip="none" rotWithShape="1">
            <a:gsLst>
              <a:gs pos="0">
                <a:schemeClr val="tx2">
                  <a:lumMod val="10000"/>
                  <a:alpha val="47000"/>
                </a:schemeClr>
              </a:gs>
              <a:gs pos="100000">
                <a:schemeClr val="tx2">
                  <a:lumMod val="90000"/>
                </a:schemeClr>
              </a:gs>
            </a:gsLst>
            <a:lin ang="16200000" scaled="0"/>
            <a:tileRect/>
          </a:gradFill>
          <a:effectLst>
            <a:softEdge rad="76200"/>
          </a:effectLst>
        </p:spPr>
        <p:txBody>
          <a:bodyPr anchor="ctr"/>
          <a:lstStyle/>
          <a:p>
            <a:pPr algn="ctr"/>
            <a:r>
              <a:rPr lang="en-US" sz="4600" b="1" dirty="0" smtClean="0">
                <a:latin typeface="Times New Roman" panose="02020603050405020304" pitchFamily="18" charset="0"/>
                <a:cs typeface="Times New Roman" panose="02020603050405020304" pitchFamily="18" charset="0"/>
              </a:rPr>
              <a:t>How May This Change?</a:t>
            </a:r>
            <a:endParaRPr lang="en-US" sz="46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228600" y="1219200"/>
            <a:ext cx="9525000" cy="1588"/>
          </a:xfrm>
          <a:prstGeom prst="line">
            <a:avLst/>
          </a:prstGeom>
          <a:ln w="92075" cap="flat" cmpd="thickThin" algn="ctr">
            <a:solidFill>
              <a:schemeClr val="accent4"/>
            </a:solidFill>
            <a:prstDash val="solid"/>
            <a:round/>
            <a:headEnd type="none" w="med" len="med"/>
            <a:tailEnd type="none" w="med" len="med"/>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9412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2"/>
            <a:ext cx="8001000" cy="5257799"/>
          </a:xfrm>
        </p:spPr>
        <p:txBody>
          <a:bodyPr anchor="t">
            <a:noAutofit/>
          </a:bodyPr>
          <a:lstStyle/>
          <a:p>
            <a:pPr marL="18288" indent="0" algn="ctr">
              <a:spcAft>
                <a:spcPts val="1800"/>
              </a:spcAft>
              <a:buNone/>
            </a:pPr>
            <a:r>
              <a:rPr lang="en-US" sz="4100" b="1" dirty="0" smtClean="0">
                <a:effectLst/>
                <a:latin typeface="Times New Roman" panose="02020603050405020304" pitchFamily="18" charset="0"/>
                <a:cs typeface="Times New Roman" panose="02020603050405020304" pitchFamily="18" charset="0"/>
              </a:rPr>
              <a:t>Obedience to the Gospel</a:t>
            </a:r>
          </a:p>
          <a:p>
            <a:pPr marL="18288" indent="0">
              <a:buNone/>
            </a:pPr>
            <a:r>
              <a:rPr lang="en-US" sz="4000" dirty="0" smtClean="0">
                <a:effectLst/>
                <a:latin typeface="Times New Roman" panose="02020603050405020304" pitchFamily="18" charset="0"/>
                <a:cs typeface="Times New Roman" panose="02020603050405020304" pitchFamily="18" charset="0"/>
              </a:rPr>
              <a:t>Repent of Sins</a:t>
            </a:r>
            <a:r>
              <a:rPr lang="en-US" sz="3000" dirty="0" smtClean="0">
                <a:effectLst/>
                <a:latin typeface="Times New Roman" panose="02020603050405020304" pitchFamily="18" charset="0"/>
                <a:cs typeface="Times New Roman" panose="02020603050405020304" pitchFamily="18" charset="0"/>
              </a:rPr>
              <a:t>—“Then Peter said to them, ‘Repent, and let every one of you be baptized in the name of Jesus Christ for the remission of sins; and you shall receive the gift of the Holy Spirit’” (Acts 2:38).</a:t>
            </a:r>
          </a:p>
          <a:p>
            <a:pPr marL="18288" indent="0">
              <a:buNone/>
            </a:pPr>
            <a:endParaRPr lang="en-US" sz="3000" dirty="0" smtClean="0">
              <a:effectLst/>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0" y="0"/>
            <a:ext cx="9144000" cy="1066800"/>
          </a:xfrm>
          <a:gradFill flip="none" rotWithShape="1">
            <a:gsLst>
              <a:gs pos="0">
                <a:schemeClr val="tx2">
                  <a:lumMod val="10000"/>
                  <a:alpha val="47000"/>
                </a:schemeClr>
              </a:gs>
              <a:gs pos="100000">
                <a:schemeClr val="tx2">
                  <a:lumMod val="90000"/>
                </a:schemeClr>
              </a:gs>
            </a:gsLst>
            <a:lin ang="16200000" scaled="0"/>
            <a:tileRect/>
          </a:gradFill>
          <a:effectLst>
            <a:softEdge rad="76200"/>
          </a:effectLst>
        </p:spPr>
        <p:txBody>
          <a:bodyPr anchor="ctr"/>
          <a:lstStyle/>
          <a:p>
            <a:pPr algn="ctr"/>
            <a:r>
              <a:rPr lang="en-US" sz="4600" b="1" dirty="0" smtClean="0">
                <a:latin typeface="Times New Roman" panose="02020603050405020304" pitchFamily="18" charset="0"/>
                <a:cs typeface="Times New Roman" panose="02020603050405020304" pitchFamily="18" charset="0"/>
              </a:rPr>
              <a:t>How May This Change?</a:t>
            </a:r>
            <a:endParaRPr lang="en-US" sz="46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228600" y="1219200"/>
            <a:ext cx="9525000" cy="1588"/>
          </a:xfrm>
          <a:prstGeom prst="line">
            <a:avLst/>
          </a:prstGeom>
          <a:ln w="92075" cap="flat" cmpd="thickThin" algn="ctr">
            <a:solidFill>
              <a:schemeClr val="accent4"/>
            </a:solidFill>
            <a:prstDash val="solid"/>
            <a:round/>
            <a:headEnd type="none" w="med" len="med"/>
            <a:tailEnd type="none" w="med" len="med"/>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9412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2"/>
            <a:ext cx="8001000" cy="5257799"/>
          </a:xfrm>
        </p:spPr>
        <p:txBody>
          <a:bodyPr anchor="t">
            <a:noAutofit/>
          </a:bodyPr>
          <a:lstStyle/>
          <a:p>
            <a:pPr marL="18288" indent="0" algn="ctr">
              <a:spcAft>
                <a:spcPts val="1800"/>
              </a:spcAft>
              <a:buNone/>
            </a:pPr>
            <a:r>
              <a:rPr lang="en-US" sz="4100" b="1" dirty="0" smtClean="0">
                <a:effectLst/>
                <a:latin typeface="Times New Roman" panose="02020603050405020304" pitchFamily="18" charset="0"/>
                <a:cs typeface="Times New Roman" panose="02020603050405020304" pitchFamily="18" charset="0"/>
              </a:rPr>
              <a:t>Obedience to the Gospel</a:t>
            </a:r>
          </a:p>
          <a:p>
            <a:pPr marL="18288" indent="0">
              <a:buNone/>
            </a:pPr>
            <a:r>
              <a:rPr lang="en-US" sz="4000" dirty="0" smtClean="0">
                <a:effectLst/>
                <a:latin typeface="Times New Roman" panose="02020603050405020304" pitchFamily="18" charset="0"/>
                <a:cs typeface="Times New Roman" panose="02020603050405020304" pitchFamily="18" charset="0"/>
              </a:rPr>
              <a:t>Confess Faith in Jesus</a:t>
            </a:r>
            <a:r>
              <a:rPr lang="en-US" sz="3000" dirty="0" smtClean="0">
                <a:effectLst/>
                <a:latin typeface="Times New Roman" panose="02020603050405020304" pitchFamily="18" charset="0"/>
                <a:cs typeface="Times New Roman" panose="02020603050405020304" pitchFamily="18" charset="0"/>
              </a:rPr>
              <a:t>—“For with the heart one believes unto righteousness, and with the mouth confession is made unto salvation” (Rom. 10:10).</a:t>
            </a:r>
          </a:p>
        </p:txBody>
      </p:sp>
      <p:sp>
        <p:nvSpPr>
          <p:cNvPr id="3" name="Title 2"/>
          <p:cNvSpPr>
            <a:spLocks noGrp="1"/>
          </p:cNvSpPr>
          <p:nvPr>
            <p:ph type="title"/>
          </p:nvPr>
        </p:nvSpPr>
        <p:spPr>
          <a:xfrm>
            <a:off x="0" y="0"/>
            <a:ext cx="9144000" cy="1066800"/>
          </a:xfrm>
          <a:gradFill flip="none" rotWithShape="1">
            <a:gsLst>
              <a:gs pos="0">
                <a:schemeClr val="tx2">
                  <a:lumMod val="10000"/>
                  <a:alpha val="47000"/>
                </a:schemeClr>
              </a:gs>
              <a:gs pos="100000">
                <a:schemeClr val="tx2">
                  <a:lumMod val="90000"/>
                </a:schemeClr>
              </a:gs>
            </a:gsLst>
            <a:lin ang="16200000" scaled="0"/>
            <a:tileRect/>
          </a:gradFill>
          <a:effectLst>
            <a:softEdge rad="76200"/>
          </a:effectLst>
        </p:spPr>
        <p:txBody>
          <a:bodyPr anchor="ctr"/>
          <a:lstStyle/>
          <a:p>
            <a:pPr algn="ctr"/>
            <a:r>
              <a:rPr lang="en-US" sz="4600" b="1" dirty="0" smtClean="0">
                <a:latin typeface="Times New Roman" panose="02020603050405020304" pitchFamily="18" charset="0"/>
                <a:cs typeface="Times New Roman" panose="02020603050405020304" pitchFamily="18" charset="0"/>
              </a:rPr>
              <a:t>How May This Change?</a:t>
            </a:r>
            <a:endParaRPr lang="en-US" sz="46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228600" y="1219200"/>
            <a:ext cx="9525000" cy="1588"/>
          </a:xfrm>
          <a:prstGeom prst="line">
            <a:avLst/>
          </a:prstGeom>
          <a:ln w="92075" cap="flat" cmpd="thickThin" algn="ctr">
            <a:solidFill>
              <a:schemeClr val="accent4"/>
            </a:solidFill>
            <a:prstDash val="solid"/>
            <a:round/>
            <a:headEnd type="none" w="med" len="med"/>
            <a:tailEnd type="none" w="med" len="med"/>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9412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2"/>
            <a:ext cx="8001000" cy="5257799"/>
          </a:xfrm>
        </p:spPr>
        <p:txBody>
          <a:bodyPr anchor="t">
            <a:noAutofit/>
          </a:bodyPr>
          <a:lstStyle/>
          <a:p>
            <a:pPr marL="18288" indent="0" algn="ctr">
              <a:spcAft>
                <a:spcPts val="1800"/>
              </a:spcAft>
              <a:buNone/>
            </a:pPr>
            <a:r>
              <a:rPr lang="en-US" sz="4100" b="1" dirty="0" smtClean="0">
                <a:effectLst/>
                <a:latin typeface="Times New Roman" panose="02020603050405020304" pitchFamily="18" charset="0"/>
                <a:cs typeface="Times New Roman" panose="02020603050405020304" pitchFamily="18" charset="0"/>
              </a:rPr>
              <a:t>Obedience to the Gospel</a:t>
            </a:r>
          </a:p>
          <a:p>
            <a:pPr marL="18288" indent="0">
              <a:buNone/>
            </a:pPr>
            <a:r>
              <a:rPr lang="en-US" sz="4000" dirty="0" smtClean="0">
                <a:effectLst/>
                <a:latin typeface="Times New Roman" panose="02020603050405020304" pitchFamily="18" charset="0"/>
                <a:cs typeface="Times New Roman" panose="02020603050405020304" pitchFamily="18" charset="0"/>
              </a:rPr>
              <a:t>Be Baptized into Christ</a:t>
            </a:r>
            <a:r>
              <a:rPr lang="en-US" sz="3000" dirty="0" smtClean="0">
                <a:effectLst/>
                <a:latin typeface="Times New Roman" panose="02020603050405020304" pitchFamily="18" charset="0"/>
                <a:cs typeface="Times New Roman" panose="02020603050405020304" pitchFamily="18" charset="0"/>
              </a:rPr>
              <a:t>—“For you are all sons of God through faith in Christ Jesus. For as many of you as were baptized into Christ have put on Christ” (Gal. 3:26-27).</a:t>
            </a:r>
          </a:p>
        </p:txBody>
      </p:sp>
      <p:sp>
        <p:nvSpPr>
          <p:cNvPr id="3" name="Title 2"/>
          <p:cNvSpPr>
            <a:spLocks noGrp="1"/>
          </p:cNvSpPr>
          <p:nvPr>
            <p:ph type="title"/>
          </p:nvPr>
        </p:nvSpPr>
        <p:spPr>
          <a:xfrm>
            <a:off x="0" y="0"/>
            <a:ext cx="9144000" cy="1066800"/>
          </a:xfrm>
          <a:gradFill flip="none" rotWithShape="1">
            <a:gsLst>
              <a:gs pos="0">
                <a:schemeClr val="tx2">
                  <a:lumMod val="10000"/>
                  <a:alpha val="47000"/>
                </a:schemeClr>
              </a:gs>
              <a:gs pos="100000">
                <a:schemeClr val="tx2">
                  <a:lumMod val="90000"/>
                </a:schemeClr>
              </a:gs>
            </a:gsLst>
            <a:lin ang="16200000" scaled="0"/>
            <a:tileRect/>
          </a:gradFill>
          <a:effectLst>
            <a:softEdge rad="76200"/>
          </a:effectLst>
        </p:spPr>
        <p:txBody>
          <a:bodyPr anchor="ctr"/>
          <a:lstStyle/>
          <a:p>
            <a:pPr algn="ctr"/>
            <a:r>
              <a:rPr lang="en-US" sz="4600" b="1" dirty="0" smtClean="0">
                <a:latin typeface="Times New Roman" panose="02020603050405020304" pitchFamily="18" charset="0"/>
                <a:cs typeface="Times New Roman" panose="02020603050405020304" pitchFamily="18" charset="0"/>
              </a:rPr>
              <a:t>How May This Change?</a:t>
            </a:r>
            <a:endParaRPr lang="en-US" sz="46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228600" y="1219200"/>
            <a:ext cx="9525000" cy="1588"/>
          </a:xfrm>
          <a:prstGeom prst="line">
            <a:avLst/>
          </a:prstGeom>
          <a:ln w="92075" cap="flat" cmpd="thickThin" algn="ctr">
            <a:solidFill>
              <a:schemeClr val="accent4"/>
            </a:solidFill>
            <a:prstDash val="solid"/>
            <a:round/>
            <a:headEnd type="none" w="med" len="med"/>
            <a:tailEnd type="none" w="med" len="med"/>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9412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2"/>
            <a:ext cx="8001000" cy="5257799"/>
          </a:xfrm>
        </p:spPr>
        <p:txBody>
          <a:bodyPr anchor="t">
            <a:noAutofit/>
          </a:bodyPr>
          <a:lstStyle/>
          <a:p>
            <a:pPr marL="18288" indent="0" algn="ctr">
              <a:spcAft>
                <a:spcPts val="1800"/>
              </a:spcAft>
              <a:buNone/>
            </a:pPr>
            <a:r>
              <a:rPr lang="en-US" sz="4100" b="1" dirty="0" smtClean="0">
                <a:effectLst/>
                <a:latin typeface="Times New Roman" panose="02020603050405020304" pitchFamily="18" charset="0"/>
                <a:cs typeface="Times New Roman" panose="02020603050405020304" pitchFamily="18" charset="0"/>
              </a:rPr>
              <a:t>What Does Salvation Mean?</a:t>
            </a:r>
          </a:p>
          <a:p>
            <a:pPr marL="18288" indent="0">
              <a:buNone/>
            </a:pPr>
            <a:r>
              <a:rPr lang="en-US" sz="3400" dirty="0" smtClean="0">
                <a:effectLst/>
                <a:latin typeface="Times New Roman" panose="02020603050405020304" pitchFamily="18" charset="0"/>
                <a:cs typeface="Times New Roman" panose="02020603050405020304" pitchFamily="18" charset="0"/>
              </a:rPr>
              <a:t>“Therefore I endure all things for the sake of the elect, that they also may obtain the salvation which is in Christ Jesus with eternal glory” (2 Tim. 2:10).</a:t>
            </a:r>
          </a:p>
        </p:txBody>
      </p:sp>
      <p:sp>
        <p:nvSpPr>
          <p:cNvPr id="3" name="Title 2"/>
          <p:cNvSpPr>
            <a:spLocks noGrp="1"/>
          </p:cNvSpPr>
          <p:nvPr>
            <p:ph type="title"/>
          </p:nvPr>
        </p:nvSpPr>
        <p:spPr>
          <a:xfrm>
            <a:off x="0" y="0"/>
            <a:ext cx="9144000" cy="1066800"/>
          </a:xfrm>
          <a:gradFill flip="none" rotWithShape="1">
            <a:gsLst>
              <a:gs pos="0">
                <a:schemeClr val="tx2">
                  <a:lumMod val="10000"/>
                  <a:alpha val="47000"/>
                </a:schemeClr>
              </a:gs>
              <a:gs pos="100000">
                <a:schemeClr val="tx2">
                  <a:lumMod val="90000"/>
                </a:schemeClr>
              </a:gs>
            </a:gsLst>
            <a:lin ang="16200000" scaled="0"/>
            <a:tileRect/>
          </a:gradFill>
          <a:effectLst>
            <a:softEdge rad="76200"/>
          </a:effectLst>
        </p:spPr>
        <p:txBody>
          <a:bodyPr anchor="ctr"/>
          <a:lstStyle/>
          <a:p>
            <a:pPr algn="ctr"/>
            <a:r>
              <a:rPr lang="en-US" sz="4600" b="1" dirty="0" smtClean="0">
                <a:latin typeface="Times New Roman" panose="02020603050405020304" pitchFamily="18" charset="0"/>
                <a:cs typeface="Times New Roman" panose="02020603050405020304" pitchFamily="18" charset="0"/>
              </a:rPr>
              <a:t>“Salvation in Christ”</a:t>
            </a:r>
            <a:endParaRPr lang="en-US" sz="46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228600" y="1219200"/>
            <a:ext cx="9525000" cy="1588"/>
          </a:xfrm>
          <a:prstGeom prst="line">
            <a:avLst/>
          </a:prstGeom>
          <a:ln w="92075" cap="flat" cmpd="thickThin" algn="ctr">
            <a:solidFill>
              <a:schemeClr val="accent4"/>
            </a:solidFill>
            <a:prstDash val="solid"/>
            <a:round/>
            <a:headEnd type="none" w="med" len="med"/>
            <a:tailEnd type="none" w="med" len="med"/>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9412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p:cTn id="19"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2"/>
            <a:ext cx="8001000" cy="5257799"/>
          </a:xfrm>
        </p:spPr>
        <p:txBody>
          <a:bodyPr anchor="t">
            <a:noAutofit/>
          </a:bodyPr>
          <a:lstStyle/>
          <a:p>
            <a:pPr marL="18288" indent="0" algn="ctr">
              <a:spcAft>
                <a:spcPts val="1800"/>
              </a:spcAft>
              <a:buNone/>
            </a:pPr>
            <a:r>
              <a:rPr lang="en-US" sz="4100" b="1" dirty="0" smtClean="0">
                <a:effectLst/>
                <a:latin typeface="Times New Roman" panose="02020603050405020304" pitchFamily="18" charset="0"/>
                <a:cs typeface="Times New Roman" panose="02020603050405020304" pitchFamily="18" charset="0"/>
              </a:rPr>
              <a:t>What Does Salvation Mean?</a:t>
            </a:r>
          </a:p>
          <a:p>
            <a:pPr marL="18288" indent="0">
              <a:buNone/>
            </a:pPr>
            <a:r>
              <a:rPr lang="en-US" sz="3400" dirty="0" smtClean="0">
                <a:effectLst/>
                <a:latin typeface="Times New Roman" panose="02020603050405020304" pitchFamily="18" charset="0"/>
                <a:cs typeface="Times New Roman" panose="02020603050405020304" pitchFamily="18" charset="0"/>
              </a:rPr>
              <a:t>1. Forgiveness of sins (Col. 1:13-14)</a:t>
            </a:r>
          </a:p>
          <a:p>
            <a:pPr marL="18288" indent="0">
              <a:buNone/>
            </a:pPr>
            <a:r>
              <a:rPr lang="en-US" sz="3400" dirty="0" smtClean="0">
                <a:effectLst/>
                <a:latin typeface="Times New Roman" panose="02020603050405020304" pitchFamily="18" charset="0"/>
                <a:cs typeface="Times New Roman" panose="02020603050405020304" pitchFamily="18" charset="0"/>
              </a:rPr>
              <a:t>2. All Spiritual blessings (Eph. 1:3)</a:t>
            </a:r>
          </a:p>
          <a:p>
            <a:pPr marL="18288" indent="0">
              <a:buNone/>
            </a:pPr>
            <a:r>
              <a:rPr lang="en-US" sz="3400" dirty="0" smtClean="0">
                <a:effectLst/>
                <a:latin typeface="Times New Roman" panose="02020603050405020304" pitchFamily="18" charset="0"/>
                <a:cs typeface="Times New Roman" panose="02020603050405020304" pitchFamily="18" charset="0"/>
              </a:rPr>
              <a:t>3. Redemption (Eph. 1:7)	</a:t>
            </a:r>
          </a:p>
          <a:p>
            <a:pPr marL="18288" indent="0">
              <a:buNone/>
            </a:pPr>
            <a:r>
              <a:rPr lang="en-US" sz="3400" dirty="0" smtClean="0">
                <a:effectLst/>
                <a:latin typeface="Times New Roman" panose="02020603050405020304" pitchFamily="18" charset="0"/>
                <a:cs typeface="Times New Roman" panose="02020603050405020304" pitchFamily="18" charset="0"/>
              </a:rPr>
              <a:t>4. Eternal Life (1 John 5:11)</a:t>
            </a:r>
          </a:p>
          <a:p>
            <a:pPr marL="18288" indent="0">
              <a:buNone/>
            </a:pPr>
            <a:r>
              <a:rPr lang="en-US" sz="3400" dirty="0" smtClean="0">
                <a:effectLst/>
                <a:latin typeface="Times New Roman" panose="02020603050405020304" pitchFamily="18" charset="0"/>
                <a:cs typeface="Times New Roman" panose="02020603050405020304" pitchFamily="18" charset="0"/>
              </a:rPr>
              <a:t>5. Hope (1 Thess. 1:3)</a:t>
            </a:r>
          </a:p>
          <a:p>
            <a:pPr marL="18288" indent="0">
              <a:buNone/>
            </a:pPr>
            <a:r>
              <a:rPr lang="en-US" sz="3400" dirty="0" smtClean="0">
                <a:effectLst/>
                <a:latin typeface="Times New Roman" panose="02020603050405020304" pitchFamily="18" charset="0"/>
                <a:cs typeface="Times New Roman" panose="02020603050405020304" pitchFamily="18" charset="0"/>
              </a:rPr>
              <a:t>6. No Condemnation in Christ (Rom. 8:1)</a:t>
            </a:r>
          </a:p>
          <a:p>
            <a:pPr marL="18288" indent="0">
              <a:buNone/>
            </a:pPr>
            <a:r>
              <a:rPr lang="en-US" sz="3400" dirty="0" smtClean="0">
                <a:effectLst/>
                <a:latin typeface="Times New Roman" panose="02020603050405020304" pitchFamily="18" charset="0"/>
                <a:cs typeface="Times New Roman" panose="02020603050405020304" pitchFamily="18" charset="0"/>
              </a:rPr>
              <a:t>7. Grace (2 Tim. 2:1)</a:t>
            </a:r>
          </a:p>
        </p:txBody>
      </p:sp>
      <p:sp>
        <p:nvSpPr>
          <p:cNvPr id="3" name="Title 2"/>
          <p:cNvSpPr>
            <a:spLocks noGrp="1"/>
          </p:cNvSpPr>
          <p:nvPr>
            <p:ph type="title"/>
          </p:nvPr>
        </p:nvSpPr>
        <p:spPr>
          <a:xfrm>
            <a:off x="0" y="0"/>
            <a:ext cx="9144000" cy="1066800"/>
          </a:xfrm>
          <a:gradFill flip="none" rotWithShape="1">
            <a:gsLst>
              <a:gs pos="0">
                <a:schemeClr val="tx2">
                  <a:lumMod val="10000"/>
                  <a:alpha val="47000"/>
                </a:schemeClr>
              </a:gs>
              <a:gs pos="100000">
                <a:schemeClr val="tx2">
                  <a:lumMod val="90000"/>
                </a:schemeClr>
              </a:gs>
            </a:gsLst>
            <a:lin ang="16200000" scaled="0"/>
            <a:tileRect/>
          </a:gradFill>
          <a:effectLst>
            <a:softEdge rad="76200"/>
          </a:effectLst>
        </p:spPr>
        <p:txBody>
          <a:bodyPr anchor="ctr"/>
          <a:lstStyle/>
          <a:p>
            <a:pPr algn="ctr"/>
            <a:r>
              <a:rPr lang="en-US" sz="4600" b="1" dirty="0" smtClean="0">
                <a:latin typeface="Times New Roman" panose="02020603050405020304" pitchFamily="18" charset="0"/>
                <a:cs typeface="Times New Roman" panose="02020603050405020304" pitchFamily="18" charset="0"/>
              </a:rPr>
              <a:t>“Salvation in Christ”</a:t>
            </a:r>
            <a:endParaRPr lang="en-US" sz="46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228600" y="1219200"/>
            <a:ext cx="9525000" cy="1588"/>
          </a:xfrm>
          <a:prstGeom prst="line">
            <a:avLst/>
          </a:prstGeom>
          <a:ln w="92075" cap="flat" cmpd="thickThin" algn="ctr">
            <a:solidFill>
              <a:schemeClr val="accent4"/>
            </a:solidFill>
            <a:prstDash val="solid"/>
            <a:round/>
            <a:headEnd type="none" w="med" len="med"/>
            <a:tailEnd type="none" w="med" len="med"/>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39412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109</TotalTime>
  <Words>735</Words>
  <Application>Microsoft Macintosh PowerPoint</Application>
  <PresentationFormat>On-screen Show (4:3)</PresentationFormat>
  <Paragraphs>45</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Elemental</vt:lpstr>
      <vt:lpstr>1 Corinthians 6:9-11</vt:lpstr>
      <vt:lpstr>Our Condition Outside of Christ</vt:lpstr>
      <vt:lpstr>How May This Change?</vt:lpstr>
      <vt:lpstr>How May This Change?</vt:lpstr>
      <vt:lpstr>How May This Change?</vt:lpstr>
      <vt:lpstr>How May This Change?</vt:lpstr>
      <vt:lpstr>How May This Change?</vt:lpstr>
      <vt:lpstr>“Salvation in Christ”</vt:lpstr>
      <vt:lpstr>“Salvation in Christ”</vt:lpstr>
      <vt:lpstr>“Salvation in Christ”</vt:lpstr>
      <vt:lpstr>“Salvation in Christ”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Salvation in Christ</dc:title>
  <dc:creator>Russ</dc:creator>
  <cp:lastModifiedBy>Kyle Pope</cp:lastModifiedBy>
  <cp:revision>31</cp:revision>
  <dcterms:created xsi:type="dcterms:W3CDTF">2018-07-15T20:35:30Z</dcterms:created>
  <dcterms:modified xsi:type="dcterms:W3CDTF">2018-07-15T20:36:05Z</dcterms:modified>
</cp:coreProperties>
</file>