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sldIdLst>
    <p:sldId id="256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549"/>
    <p:restoredTop sz="94807"/>
  </p:normalViewPr>
  <p:slideViewPr>
    <p:cSldViewPr showGuides="1"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ED904-9DCB-594C-86A3-3B2AFC292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C4DE-5D04-F54D-A0B8-77BFD6CA9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8D612-92AB-7F4C-9E15-85FE98613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45F23-88F8-1445-ABA2-E3F4B3427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3583-AC12-D34A-AE20-E51DC8030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20073-11E0-544C-B756-5348B621E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F3830-5CAF-2A46-A0B8-0DA8EEB0C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6534C-AA19-E74B-BDB6-379612999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B77F-15A7-2242-AFC9-2E39E5707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E4C7-B1B8-D24F-B3BD-3E658E304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74A6C-213D-4443-BFEF-A280417DA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7D7AB-60FE-D445-9376-598A430AF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1B9E8-D7B5-9D43-958B-B623F06D1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8655-3CC8-6542-9C2E-BDBD5FB87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FCCB-08D7-A04E-9B52-7D9592F41D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7D62F-673D-3B4C-9E14-7DF760944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EF6D0-8478-D647-BDF9-531276204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3E3B7-05F6-314B-BF40-A1CA5AD10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5F4BC-3246-F143-ADC0-ECEB1B3CD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98015-B786-B847-AC81-401921E8C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12072-3FB5-3649-A485-9DB5EC2C0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BA737-011D-5A4F-A062-A16B0E728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17BCF0-6B5C-DB40-9F13-ECFDF912D27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222" name="Picture 198" descr="just church_std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78F61D-514C-3749-AD64-2998E18A51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98" name="Picture 202" descr="just church_std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2819400"/>
            <a:ext cx="541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Why are there so many churches?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1219200"/>
            <a:ext cx="6400800" cy="1752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Denominations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0837" y="2971800"/>
            <a:ext cx="4502322" cy="1333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2000"/>
              </a:spcAft>
            </a:pPr>
            <a:r>
              <a:rPr lang="en-US" sz="3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33,000+ Worldwide</a:t>
            </a:r>
          </a:p>
          <a:p>
            <a:pPr algn="ctr">
              <a:spcAft>
                <a:spcPts val="2000"/>
              </a:spcAft>
            </a:pPr>
            <a:r>
              <a:rPr lang="en-US" sz="3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1,200 in the United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1219200"/>
            <a:ext cx="6400800" cy="1752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 Church</a:t>
            </a:r>
          </a:p>
          <a:p>
            <a:r>
              <a:rPr lang="en-US" altLang="en-US" sz="3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People Who Belong to Christ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2708" y="3429000"/>
            <a:ext cx="3938579" cy="1456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2000"/>
              </a:spcAft>
            </a:pPr>
            <a:r>
              <a:rPr lang="en-US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Redeemed by Christ</a:t>
            </a:r>
          </a:p>
          <a:p>
            <a:pPr algn="ctr">
              <a:spcAft>
                <a:spcPts val="2000"/>
              </a:spcAft>
            </a:pPr>
            <a:r>
              <a:rPr lang="en-US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Submit to Christ</a:t>
            </a:r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1219200"/>
            <a:ext cx="6400800" cy="1752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 Church</a:t>
            </a:r>
          </a:p>
          <a:p>
            <a:r>
              <a:rPr lang="en-US" altLang="en-US" sz="3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There Is Only 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9489" y="3429000"/>
            <a:ext cx="7605031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Jesus is “Savior of the body” (Eph. 5:23)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There is only “one body” (Eph. 4:4)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 body is the church (Eph. 1:22-23)</a:t>
            </a:r>
          </a:p>
          <a:p>
            <a:pPr algn="ctr">
              <a:spcAft>
                <a:spcPts val="2000"/>
              </a:spcAft>
            </a:pPr>
            <a:endParaRPr lang="en-US" sz="36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1219200"/>
            <a:ext cx="6400800" cy="1752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Denominationalism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0314" y="1997839"/>
            <a:ext cx="24833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0"/>
              </a:spcAft>
            </a:pPr>
            <a:endParaRPr lang="en-US" sz="6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spcAft>
                <a:spcPts val="0"/>
              </a:spcAft>
            </a:pPr>
            <a:r>
              <a:rPr lang="en-US" sz="6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______</a:t>
            </a:r>
          </a:p>
          <a:p>
            <a:pPr algn="ctr">
              <a:spcAft>
                <a:spcPts val="0"/>
              </a:spcAft>
            </a:pPr>
            <a:r>
              <a:rPr lang="en-US" sz="6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33,000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______</a:t>
            </a:r>
          </a:p>
          <a:p>
            <a:r>
              <a:rPr lang="en-US" dirty="0"/>
              <a:t>34,000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4901" y="259989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6449" y="2823206"/>
            <a:ext cx="1788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Numerator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636" y="4044553"/>
            <a:ext cx="2246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Denominator</a:t>
            </a:r>
          </a:p>
        </p:txBody>
      </p:sp>
    </p:spTree>
    <p:extLst>
      <p:ext uri="{BB962C8B-B14F-4D97-AF65-F5344CB8AC3E}">
        <p14:creationId xmlns:p14="http://schemas.microsoft.com/office/powerpoint/2010/main" val="20045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78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Trahan</dc:creator>
  <cp:lastModifiedBy>Jeff Trahan</cp:lastModifiedBy>
  <cp:revision>8</cp:revision>
  <dcterms:created xsi:type="dcterms:W3CDTF">2015-07-16T15:30:39Z</dcterms:created>
  <dcterms:modified xsi:type="dcterms:W3CDTF">2018-02-19T21:23:17Z</dcterms:modified>
</cp:coreProperties>
</file>