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hat God Has Joined Together.001.png" descr="What God Has Joined Together.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What God Has Joined Together.003.png" descr="What God Has Joined Together.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What God Has Joined Together.004.png" descr="What God Has Joined Together.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What God Has Joined Together.005.png" descr="What God Has Joined Together.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