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58" r:id="rId4"/>
    <p:sldId id="259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0348C7-8F15-754E-8552-327A2A2A6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04A0D-7DAC-0244-9AA3-1765F2F68AC5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3A74F-6BBF-9047-A7C3-D59ABDA49EF5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A1926-D1D2-414B-8148-1BF5EF75D841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34B8C-AC62-5A42-80C6-409D9EDE7B61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1B72A-6113-C341-9DCC-1589A73E6B2C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6E559-A381-3A43-BB7A-0B206F99EDA1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4F700-F67C-9740-B344-76ACAD840E82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03DA18-BC6C-354E-B144-44837FCD4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211DEF-4654-BC4C-AC87-E7E562FE5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FCDE31-D042-E549-9EBE-3792316B3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CCB013-87C1-4E4E-9622-6E5953F11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3E9E2-D917-D24E-9C85-93811DCF0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6070FA-63E0-6F4C-9001-A72F78792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DB2C4D-646C-3C47-BF35-BC1FC7523C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2BE4FF-4DFB-E547-A648-F24BFE3B4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4749B2-13F1-D14A-AB85-80145CA51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9A25EC-35C6-744B-BB3F-B8E94C13E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9F180E-9DFB-3D46-ABB6-AE9AEF13F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00"/>
            </a:gs>
            <a:gs pos="100000">
              <a:srgbClr val="000000">
                <a:gamma/>
                <a:tint val="69804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1676400" y="-19050"/>
            <a:ext cx="7467600" cy="1658938"/>
            <a:chOff x="0" y="-9"/>
            <a:chExt cx="5760" cy="1045"/>
          </a:xfrm>
        </p:grpSpPr>
        <p:sp>
          <p:nvSpPr>
            <p:cNvPr id="1034" name="Freeform 10"/>
            <p:cNvSpPr>
              <a:spLocks/>
            </p:cNvSpPr>
            <p:nvPr userDrawn="1"/>
          </p:nvSpPr>
          <p:spPr bwMode="ltGray">
            <a:xfrm>
              <a:off x="0" y="4"/>
              <a:ext cx="5760" cy="1032"/>
            </a:xfrm>
            <a:custGeom>
              <a:avLst/>
              <a:gdLst/>
              <a:ahLst/>
              <a:cxnLst>
                <a:cxn ang="0">
                  <a:pos x="4848" y="432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4848" y="0"/>
                </a:cxn>
                <a:cxn ang="0">
                  <a:pos x="4848" y="432"/>
                </a:cxn>
              </a:cxnLst>
              <a:rect l="0" t="0" r="r" b="b"/>
              <a:pathLst>
                <a:path w="4848" h="432">
                  <a:moveTo>
                    <a:pt x="4848" y="432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4848" y="0"/>
                  </a:lnTo>
                  <a:lnTo>
                    <a:pt x="4848" y="4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35" name="Group 11"/>
            <p:cNvGrpSpPr>
              <a:grpSpLocks/>
            </p:cNvGrpSpPr>
            <p:nvPr userDrawn="1"/>
          </p:nvGrpSpPr>
          <p:grpSpPr bwMode="auto">
            <a:xfrm>
              <a:off x="333" y="-9"/>
              <a:ext cx="5176" cy="1044"/>
              <a:chOff x="333" y="-9"/>
              <a:chExt cx="5176" cy="1044"/>
            </a:xfrm>
          </p:grpSpPr>
          <p:sp>
            <p:nvSpPr>
              <p:cNvPr id="1036" name="Freeform 12"/>
              <p:cNvSpPr>
                <a:spLocks/>
              </p:cNvSpPr>
              <p:nvPr userDrawn="1"/>
            </p:nvSpPr>
            <p:spPr bwMode="ltGray">
              <a:xfrm>
                <a:off x="3230" y="949"/>
                <a:ext cx="17" cy="20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15" y="5"/>
                  </a:cxn>
                  <a:cxn ang="0">
                    <a:pos x="13" y="17"/>
                  </a:cxn>
                  <a:cxn ang="0">
                    <a:pos x="5" y="11"/>
                  </a:cxn>
                </a:cxnLst>
                <a:rect l="0" t="0" r="r" b="b"/>
                <a:pathLst>
                  <a:path w="15" h="23">
                    <a:moveTo>
                      <a:pt x="5" y="11"/>
                    </a:moveTo>
                    <a:cubicBezTo>
                      <a:pt x="2" y="1"/>
                      <a:pt x="7" y="0"/>
                      <a:pt x="15" y="5"/>
                    </a:cubicBezTo>
                    <a:cubicBezTo>
                      <a:pt x="14" y="9"/>
                      <a:pt x="15" y="13"/>
                      <a:pt x="13" y="17"/>
                    </a:cubicBezTo>
                    <a:cubicBezTo>
                      <a:pt x="9" y="23"/>
                      <a:pt x="0" y="16"/>
                      <a:pt x="5" y="11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ltGray">
              <a:xfrm>
                <a:off x="3406" y="1015"/>
                <a:ext cx="21" cy="20"/>
              </a:xfrm>
              <a:custGeom>
                <a:avLst/>
                <a:gdLst/>
                <a:ahLst/>
                <a:cxnLst>
                  <a:cxn ang="0">
                    <a:pos x="3" y="13"/>
                  </a:cxn>
                  <a:cxn ang="0">
                    <a:pos x="11" y="3"/>
                  </a:cxn>
                  <a:cxn ang="0">
                    <a:pos x="7" y="19"/>
                  </a:cxn>
                  <a:cxn ang="0">
                    <a:pos x="3" y="13"/>
                  </a:cxn>
                </a:cxnLst>
                <a:rect l="0" t="0" r="r" b="b"/>
                <a:pathLst>
                  <a:path w="20" h="23">
                    <a:moveTo>
                      <a:pt x="3" y="13"/>
                    </a:moveTo>
                    <a:cubicBezTo>
                      <a:pt x="0" y="5"/>
                      <a:pt x="2" y="0"/>
                      <a:pt x="11" y="3"/>
                    </a:cubicBezTo>
                    <a:cubicBezTo>
                      <a:pt x="16" y="10"/>
                      <a:pt x="20" y="23"/>
                      <a:pt x="7" y="19"/>
                    </a:cubicBezTo>
                    <a:cubicBezTo>
                      <a:pt x="6" y="17"/>
                      <a:pt x="3" y="13"/>
                      <a:pt x="3" y="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ltGray">
              <a:xfrm>
                <a:off x="2909" y="908"/>
                <a:ext cx="31" cy="34"/>
              </a:xfrm>
              <a:custGeom>
                <a:avLst/>
                <a:gdLst/>
                <a:ahLst/>
                <a:cxnLst>
                  <a:cxn ang="0">
                    <a:pos x="16" y="33"/>
                  </a:cxn>
                  <a:cxn ang="0">
                    <a:pos x="8" y="21"/>
                  </a:cxn>
                  <a:cxn ang="0">
                    <a:pos x="0" y="9"/>
                  </a:cxn>
                  <a:cxn ang="0">
                    <a:pos x="16" y="3"/>
                  </a:cxn>
                  <a:cxn ang="0">
                    <a:pos x="30" y="23"/>
                  </a:cxn>
                  <a:cxn ang="0">
                    <a:pos x="28" y="31"/>
                  </a:cxn>
                  <a:cxn ang="0">
                    <a:pos x="16" y="33"/>
                  </a:cxn>
                </a:cxnLst>
                <a:rect l="0" t="0" r="r" b="b"/>
                <a:pathLst>
                  <a:path w="30" h="42">
                    <a:moveTo>
                      <a:pt x="16" y="33"/>
                    </a:moveTo>
                    <a:cubicBezTo>
                      <a:pt x="3" y="20"/>
                      <a:pt x="15" y="34"/>
                      <a:pt x="8" y="21"/>
                    </a:cubicBezTo>
                    <a:cubicBezTo>
                      <a:pt x="6" y="17"/>
                      <a:pt x="0" y="9"/>
                      <a:pt x="0" y="9"/>
                    </a:cubicBezTo>
                    <a:cubicBezTo>
                      <a:pt x="5" y="1"/>
                      <a:pt x="7" y="0"/>
                      <a:pt x="16" y="3"/>
                    </a:cubicBezTo>
                    <a:cubicBezTo>
                      <a:pt x="25" y="16"/>
                      <a:pt x="10" y="16"/>
                      <a:pt x="30" y="23"/>
                    </a:cubicBezTo>
                    <a:cubicBezTo>
                      <a:pt x="29" y="26"/>
                      <a:pt x="30" y="29"/>
                      <a:pt x="28" y="31"/>
                    </a:cubicBezTo>
                    <a:cubicBezTo>
                      <a:pt x="15" y="42"/>
                      <a:pt x="16" y="38"/>
                      <a:pt x="16" y="3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 userDrawn="1"/>
            </p:nvSpPr>
            <p:spPr bwMode="ltGray">
              <a:xfrm>
                <a:off x="2551" y="940"/>
                <a:ext cx="25" cy="12"/>
              </a:xfrm>
              <a:custGeom>
                <a:avLst/>
                <a:gdLst/>
                <a:ahLst/>
                <a:cxnLst>
                  <a:cxn ang="0">
                    <a:pos x="15" y="16"/>
                  </a:cxn>
                  <a:cxn ang="0">
                    <a:pos x="3" y="8"/>
                  </a:cxn>
                  <a:cxn ang="0">
                    <a:pos x="15" y="0"/>
                  </a:cxn>
                  <a:cxn ang="0">
                    <a:pos x="15" y="16"/>
                  </a:cxn>
                </a:cxnLst>
                <a:rect l="0" t="0" r="r" b="b"/>
                <a:pathLst>
                  <a:path w="25" h="16">
                    <a:moveTo>
                      <a:pt x="15" y="16"/>
                    </a:moveTo>
                    <a:cubicBezTo>
                      <a:pt x="10" y="15"/>
                      <a:pt x="0" y="12"/>
                      <a:pt x="3" y="8"/>
                    </a:cubicBezTo>
                    <a:cubicBezTo>
                      <a:pt x="6" y="4"/>
                      <a:pt x="15" y="0"/>
                      <a:pt x="15" y="0"/>
                    </a:cubicBezTo>
                    <a:cubicBezTo>
                      <a:pt x="17" y="3"/>
                      <a:pt x="25" y="16"/>
                      <a:pt x="15" y="1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ltGray">
              <a:xfrm>
                <a:off x="2443" y="954"/>
                <a:ext cx="65" cy="39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30" y="4"/>
                  </a:cxn>
                  <a:cxn ang="0">
                    <a:pos x="42" y="0"/>
                  </a:cxn>
                  <a:cxn ang="0">
                    <a:pos x="58" y="12"/>
                  </a:cxn>
                  <a:cxn ang="0">
                    <a:pos x="32" y="26"/>
                  </a:cxn>
                  <a:cxn ang="0">
                    <a:pos x="12" y="46"/>
                  </a:cxn>
                  <a:cxn ang="0">
                    <a:pos x="8" y="20"/>
                  </a:cxn>
                  <a:cxn ang="0">
                    <a:pos x="12" y="14"/>
                  </a:cxn>
                  <a:cxn ang="0">
                    <a:pos x="14" y="24"/>
                  </a:cxn>
                </a:cxnLst>
                <a:rect l="0" t="0" r="r" b="b"/>
                <a:pathLst>
                  <a:path w="65" h="46">
                    <a:moveTo>
                      <a:pt x="14" y="24"/>
                    </a:moveTo>
                    <a:cubicBezTo>
                      <a:pt x="18" y="13"/>
                      <a:pt x="16" y="9"/>
                      <a:pt x="30" y="4"/>
                    </a:cubicBezTo>
                    <a:cubicBezTo>
                      <a:pt x="34" y="3"/>
                      <a:pt x="42" y="0"/>
                      <a:pt x="42" y="0"/>
                    </a:cubicBezTo>
                    <a:cubicBezTo>
                      <a:pt x="50" y="1"/>
                      <a:pt x="65" y="0"/>
                      <a:pt x="58" y="12"/>
                    </a:cubicBezTo>
                    <a:cubicBezTo>
                      <a:pt x="53" y="21"/>
                      <a:pt x="40" y="21"/>
                      <a:pt x="32" y="26"/>
                    </a:cubicBezTo>
                    <a:cubicBezTo>
                      <a:pt x="26" y="35"/>
                      <a:pt x="23" y="42"/>
                      <a:pt x="12" y="46"/>
                    </a:cubicBezTo>
                    <a:cubicBezTo>
                      <a:pt x="0" y="42"/>
                      <a:pt x="5" y="30"/>
                      <a:pt x="8" y="20"/>
                    </a:cubicBezTo>
                    <a:cubicBezTo>
                      <a:pt x="9" y="18"/>
                      <a:pt x="10" y="13"/>
                      <a:pt x="12" y="14"/>
                    </a:cubicBezTo>
                    <a:cubicBezTo>
                      <a:pt x="15" y="16"/>
                      <a:pt x="13" y="21"/>
                      <a:pt x="14" y="24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 userDrawn="1"/>
            </p:nvSpPr>
            <p:spPr bwMode="ltGray">
              <a:xfrm>
                <a:off x="2375" y="952"/>
                <a:ext cx="68" cy="39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8" y="25"/>
                  </a:cxn>
                  <a:cxn ang="0">
                    <a:pos x="52" y="1"/>
                  </a:cxn>
                  <a:cxn ang="0">
                    <a:pos x="64" y="3"/>
                  </a:cxn>
                  <a:cxn ang="0">
                    <a:pos x="50" y="19"/>
                  </a:cxn>
                  <a:cxn ang="0">
                    <a:pos x="28" y="33"/>
                  </a:cxn>
                  <a:cxn ang="0">
                    <a:pos x="22" y="47"/>
                  </a:cxn>
                  <a:cxn ang="0">
                    <a:pos x="16" y="45"/>
                  </a:cxn>
                  <a:cxn ang="0">
                    <a:pos x="12" y="39"/>
                  </a:cxn>
                  <a:cxn ang="0">
                    <a:pos x="0" y="35"/>
                  </a:cxn>
                  <a:cxn ang="0">
                    <a:pos x="0" y="31"/>
                  </a:cxn>
                </a:cxnLst>
                <a:rect l="0" t="0" r="r" b="b"/>
                <a:pathLst>
                  <a:path w="69" h="47">
                    <a:moveTo>
                      <a:pt x="0" y="31"/>
                    </a:moveTo>
                    <a:cubicBezTo>
                      <a:pt x="7" y="24"/>
                      <a:pt x="9" y="22"/>
                      <a:pt x="18" y="25"/>
                    </a:cubicBezTo>
                    <a:cubicBezTo>
                      <a:pt x="25" y="4"/>
                      <a:pt x="36" y="12"/>
                      <a:pt x="52" y="1"/>
                    </a:cubicBezTo>
                    <a:cubicBezTo>
                      <a:pt x="56" y="2"/>
                      <a:pt x="61" y="0"/>
                      <a:pt x="64" y="3"/>
                    </a:cubicBezTo>
                    <a:cubicBezTo>
                      <a:pt x="69" y="8"/>
                      <a:pt x="50" y="19"/>
                      <a:pt x="50" y="19"/>
                    </a:cubicBezTo>
                    <a:cubicBezTo>
                      <a:pt x="46" y="31"/>
                      <a:pt x="35" y="22"/>
                      <a:pt x="28" y="33"/>
                    </a:cubicBezTo>
                    <a:cubicBezTo>
                      <a:pt x="31" y="41"/>
                      <a:pt x="31" y="44"/>
                      <a:pt x="22" y="47"/>
                    </a:cubicBezTo>
                    <a:cubicBezTo>
                      <a:pt x="20" y="46"/>
                      <a:pt x="18" y="46"/>
                      <a:pt x="16" y="45"/>
                    </a:cubicBezTo>
                    <a:cubicBezTo>
                      <a:pt x="14" y="43"/>
                      <a:pt x="14" y="40"/>
                      <a:pt x="12" y="39"/>
                    </a:cubicBezTo>
                    <a:cubicBezTo>
                      <a:pt x="8" y="37"/>
                      <a:pt x="0" y="35"/>
                      <a:pt x="0" y="35"/>
                    </a:cubicBezTo>
                    <a:cubicBezTo>
                      <a:pt x="2" y="26"/>
                      <a:pt x="3" y="25"/>
                      <a:pt x="0" y="31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 userDrawn="1"/>
            </p:nvSpPr>
            <p:spPr bwMode="ltGray">
              <a:xfrm>
                <a:off x="2007" y="739"/>
                <a:ext cx="354" cy="22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36" y="18"/>
                  </a:cxn>
                  <a:cxn ang="0">
                    <a:pos x="46" y="30"/>
                  </a:cxn>
                  <a:cxn ang="0">
                    <a:pos x="76" y="52"/>
                  </a:cxn>
                  <a:cxn ang="0">
                    <a:pos x="92" y="66"/>
                  </a:cxn>
                  <a:cxn ang="0">
                    <a:pos x="122" y="98"/>
                  </a:cxn>
                  <a:cxn ang="0">
                    <a:pos x="136" y="128"/>
                  </a:cxn>
                  <a:cxn ang="0">
                    <a:pos x="148" y="132"/>
                  </a:cxn>
                  <a:cxn ang="0">
                    <a:pos x="154" y="150"/>
                  </a:cxn>
                  <a:cxn ang="0">
                    <a:pos x="176" y="152"/>
                  </a:cxn>
                  <a:cxn ang="0">
                    <a:pos x="170" y="196"/>
                  </a:cxn>
                  <a:cxn ang="0">
                    <a:pos x="180" y="224"/>
                  </a:cxn>
                  <a:cxn ang="0">
                    <a:pos x="198" y="232"/>
                  </a:cxn>
                  <a:cxn ang="0">
                    <a:pos x="216" y="234"/>
                  </a:cxn>
                  <a:cxn ang="0">
                    <a:pos x="236" y="242"/>
                  </a:cxn>
                  <a:cxn ang="0">
                    <a:pos x="254" y="236"/>
                  </a:cxn>
                  <a:cxn ang="0">
                    <a:pos x="272" y="248"/>
                  </a:cxn>
                  <a:cxn ang="0">
                    <a:pos x="296" y="256"/>
                  </a:cxn>
                  <a:cxn ang="0">
                    <a:pos x="314" y="264"/>
                  </a:cxn>
                  <a:cxn ang="0">
                    <a:pos x="352" y="266"/>
                  </a:cxn>
                  <a:cxn ang="0">
                    <a:pos x="342" y="274"/>
                  </a:cxn>
                  <a:cxn ang="0">
                    <a:pos x="322" y="272"/>
                  </a:cxn>
                  <a:cxn ang="0">
                    <a:pos x="300" y="270"/>
                  </a:cxn>
                  <a:cxn ang="0">
                    <a:pos x="288" y="266"/>
                  </a:cxn>
                  <a:cxn ang="0">
                    <a:pos x="252" y="264"/>
                  </a:cxn>
                  <a:cxn ang="0">
                    <a:pos x="234" y="260"/>
                  </a:cxn>
                  <a:cxn ang="0">
                    <a:pos x="172" y="242"/>
                  </a:cxn>
                  <a:cxn ang="0">
                    <a:pos x="160" y="216"/>
                  </a:cxn>
                  <a:cxn ang="0">
                    <a:pos x="126" y="200"/>
                  </a:cxn>
                  <a:cxn ang="0">
                    <a:pos x="108" y="186"/>
                  </a:cxn>
                  <a:cxn ang="0">
                    <a:pos x="94" y="158"/>
                  </a:cxn>
                  <a:cxn ang="0">
                    <a:pos x="68" y="108"/>
                  </a:cxn>
                  <a:cxn ang="0">
                    <a:pos x="64" y="102"/>
                  </a:cxn>
                  <a:cxn ang="0">
                    <a:pos x="58" y="100"/>
                  </a:cxn>
                  <a:cxn ang="0">
                    <a:pos x="54" y="88"/>
                  </a:cxn>
                  <a:cxn ang="0">
                    <a:pos x="38" y="58"/>
                  </a:cxn>
                  <a:cxn ang="0">
                    <a:pos x="20" y="40"/>
                  </a:cxn>
                  <a:cxn ang="0">
                    <a:pos x="4" y="22"/>
                  </a:cxn>
                  <a:cxn ang="0">
                    <a:pos x="10" y="2"/>
                  </a:cxn>
                  <a:cxn ang="0">
                    <a:pos x="10" y="4"/>
                  </a:cxn>
                </a:cxnLst>
                <a:rect l="0" t="0" r="r" b="b"/>
                <a:pathLst>
                  <a:path w="355" h="277">
                    <a:moveTo>
                      <a:pt x="10" y="4"/>
                    </a:moveTo>
                    <a:cubicBezTo>
                      <a:pt x="22" y="0"/>
                      <a:pt x="24" y="14"/>
                      <a:pt x="36" y="18"/>
                    </a:cubicBezTo>
                    <a:cubicBezTo>
                      <a:pt x="37" y="19"/>
                      <a:pt x="45" y="29"/>
                      <a:pt x="46" y="30"/>
                    </a:cubicBezTo>
                    <a:cubicBezTo>
                      <a:pt x="56" y="40"/>
                      <a:pt x="67" y="38"/>
                      <a:pt x="76" y="52"/>
                    </a:cubicBezTo>
                    <a:cubicBezTo>
                      <a:pt x="80" y="58"/>
                      <a:pt x="92" y="66"/>
                      <a:pt x="92" y="66"/>
                    </a:cubicBezTo>
                    <a:cubicBezTo>
                      <a:pt x="96" y="79"/>
                      <a:pt x="112" y="88"/>
                      <a:pt x="122" y="98"/>
                    </a:cubicBezTo>
                    <a:cubicBezTo>
                      <a:pt x="124" y="105"/>
                      <a:pt x="130" y="124"/>
                      <a:pt x="136" y="128"/>
                    </a:cubicBezTo>
                    <a:cubicBezTo>
                      <a:pt x="140" y="130"/>
                      <a:pt x="148" y="132"/>
                      <a:pt x="148" y="132"/>
                    </a:cubicBezTo>
                    <a:cubicBezTo>
                      <a:pt x="150" y="138"/>
                      <a:pt x="154" y="150"/>
                      <a:pt x="154" y="150"/>
                    </a:cubicBezTo>
                    <a:cubicBezTo>
                      <a:pt x="161" y="139"/>
                      <a:pt x="168" y="144"/>
                      <a:pt x="176" y="152"/>
                    </a:cubicBezTo>
                    <a:cubicBezTo>
                      <a:pt x="174" y="167"/>
                      <a:pt x="173" y="181"/>
                      <a:pt x="170" y="196"/>
                    </a:cubicBezTo>
                    <a:cubicBezTo>
                      <a:pt x="171" y="202"/>
                      <a:pt x="174" y="220"/>
                      <a:pt x="180" y="224"/>
                    </a:cubicBezTo>
                    <a:cubicBezTo>
                      <a:pt x="185" y="228"/>
                      <a:pt x="193" y="228"/>
                      <a:pt x="198" y="232"/>
                    </a:cubicBezTo>
                    <a:cubicBezTo>
                      <a:pt x="204" y="230"/>
                      <a:pt x="216" y="234"/>
                      <a:pt x="216" y="234"/>
                    </a:cubicBezTo>
                    <a:cubicBezTo>
                      <a:pt x="223" y="241"/>
                      <a:pt x="225" y="245"/>
                      <a:pt x="236" y="242"/>
                    </a:cubicBezTo>
                    <a:cubicBezTo>
                      <a:pt x="242" y="240"/>
                      <a:pt x="254" y="236"/>
                      <a:pt x="254" y="236"/>
                    </a:cubicBezTo>
                    <a:cubicBezTo>
                      <a:pt x="260" y="240"/>
                      <a:pt x="265" y="246"/>
                      <a:pt x="272" y="248"/>
                    </a:cubicBezTo>
                    <a:cubicBezTo>
                      <a:pt x="277" y="250"/>
                      <a:pt x="291" y="252"/>
                      <a:pt x="296" y="256"/>
                    </a:cubicBezTo>
                    <a:cubicBezTo>
                      <a:pt x="301" y="260"/>
                      <a:pt x="314" y="264"/>
                      <a:pt x="314" y="264"/>
                    </a:cubicBezTo>
                    <a:cubicBezTo>
                      <a:pt x="330" y="263"/>
                      <a:pt x="338" y="261"/>
                      <a:pt x="352" y="266"/>
                    </a:cubicBezTo>
                    <a:cubicBezTo>
                      <a:pt x="355" y="275"/>
                      <a:pt x="350" y="277"/>
                      <a:pt x="342" y="274"/>
                    </a:cubicBezTo>
                    <a:cubicBezTo>
                      <a:pt x="336" y="276"/>
                      <a:pt x="322" y="272"/>
                      <a:pt x="322" y="272"/>
                    </a:cubicBezTo>
                    <a:cubicBezTo>
                      <a:pt x="314" y="275"/>
                      <a:pt x="308" y="272"/>
                      <a:pt x="300" y="270"/>
                    </a:cubicBezTo>
                    <a:cubicBezTo>
                      <a:pt x="296" y="269"/>
                      <a:pt x="288" y="266"/>
                      <a:pt x="288" y="266"/>
                    </a:cubicBezTo>
                    <a:cubicBezTo>
                      <a:pt x="276" y="270"/>
                      <a:pt x="264" y="266"/>
                      <a:pt x="252" y="264"/>
                    </a:cubicBezTo>
                    <a:cubicBezTo>
                      <a:pt x="245" y="259"/>
                      <a:pt x="242" y="257"/>
                      <a:pt x="234" y="260"/>
                    </a:cubicBezTo>
                    <a:cubicBezTo>
                      <a:pt x="211" y="252"/>
                      <a:pt x="192" y="256"/>
                      <a:pt x="172" y="242"/>
                    </a:cubicBezTo>
                    <a:cubicBezTo>
                      <a:pt x="165" y="231"/>
                      <a:pt x="176" y="221"/>
                      <a:pt x="160" y="216"/>
                    </a:cubicBezTo>
                    <a:cubicBezTo>
                      <a:pt x="154" y="233"/>
                      <a:pt x="136" y="203"/>
                      <a:pt x="126" y="200"/>
                    </a:cubicBezTo>
                    <a:cubicBezTo>
                      <a:pt x="120" y="196"/>
                      <a:pt x="114" y="190"/>
                      <a:pt x="108" y="186"/>
                    </a:cubicBezTo>
                    <a:cubicBezTo>
                      <a:pt x="104" y="175"/>
                      <a:pt x="104" y="165"/>
                      <a:pt x="94" y="158"/>
                    </a:cubicBezTo>
                    <a:cubicBezTo>
                      <a:pt x="83" y="142"/>
                      <a:pt x="85" y="119"/>
                      <a:pt x="68" y="108"/>
                    </a:cubicBezTo>
                    <a:cubicBezTo>
                      <a:pt x="67" y="106"/>
                      <a:pt x="66" y="104"/>
                      <a:pt x="64" y="102"/>
                    </a:cubicBezTo>
                    <a:cubicBezTo>
                      <a:pt x="62" y="101"/>
                      <a:pt x="59" y="102"/>
                      <a:pt x="58" y="100"/>
                    </a:cubicBezTo>
                    <a:cubicBezTo>
                      <a:pt x="56" y="97"/>
                      <a:pt x="54" y="88"/>
                      <a:pt x="54" y="88"/>
                    </a:cubicBezTo>
                    <a:cubicBezTo>
                      <a:pt x="59" y="73"/>
                      <a:pt x="52" y="61"/>
                      <a:pt x="38" y="58"/>
                    </a:cubicBezTo>
                    <a:cubicBezTo>
                      <a:pt x="32" y="49"/>
                      <a:pt x="31" y="44"/>
                      <a:pt x="20" y="40"/>
                    </a:cubicBezTo>
                    <a:cubicBezTo>
                      <a:pt x="16" y="27"/>
                      <a:pt x="16" y="26"/>
                      <a:pt x="4" y="22"/>
                    </a:cubicBezTo>
                    <a:cubicBezTo>
                      <a:pt x="1" y="13"/>
                      <a:pt x="0" y="5"/>
                      <a:pt x="10" y="2"/>
                    </a:cubicBezTo>
                    <a:cubicBezTo>
                      <a:pt x="18" y="5"/>
                      <a:pt x="18" y="4"/>
                      <a:pt x="10" y="4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 userDrawn="1"/>
            </p:nvSpPr>
            <p:spPr bwMode="ltGray">
              <a:xfrm>
                <a:off x="2222" y="724"/>
                <a:ext cx="157" cy="167"/>
              </a:xfrm>
              <a:custGeom>
                <a:avLst/>
                <a:gdLst/>
                <a:ahLst/>
                <a:cxnLst>
                  <a:cxn ang="0">
                    <a:pos x="54" y="66"/>
                  </a:cxn>
                  <a:cxn ang="0">
                    <a:pos x="66" y="58"/>
                  </a:cxn>
                  <a:cxn ang="0">
                    <a:pos x="68" y="52"/>
                  </a:cxn>
                  <a:cxn ang="0">
                    <a:pos x="80" y="44"/>
                  </a:cxn>
                  <a:cxn ang="0">
                    <a:pos x="106" y="22"/>
                  </a:cxn>
                  <a:cxn ang="0">
                    <a:pos x="112" y="4"/>
                  </a:cxn>
                  <a:cxn ang="0">
                    <a:pos x="124" y="0"/>
                  </a:cxn>
                  <a:cxn ang="0">
                    <a:pos x="150" y="28"/>
                  </a:cxn>
                  <a:cxn ang="0">
                    <a:pos x="146" y="44"/>
                  </a:cxn>
                  <a:cxn ang="0">
                    <a:pos x="126" y="64"/>
                  </a:cxn>
                  <a:cxn ang="0">
                    <a:pos x="132" y="94"/>
                  </a:cxn>
                  <a:cxn ang="0">
                    <a:pos x="142" y="110"/>
                  </a:cxn>
                  <a:cxn ang="0">
                    <a:pos x="146" y="128"/>
                  </a:cxn>
                  <a:cxn ang="0">
                    <a:pos x="128" y="128"/>
                  </a:cxn>
                  <a:cxn ang="0">
                    <a:pos x="116" y="146"/>
                  </a:cxn>
                  <a:cxn ang="0">
                    <a:pos x="104" y="156"/>
                  </a:cxn>
                  <a:cxn ang="0">
                    <a:pos x="100" y="198"/>
                  </a:cxn>
                  <a:cxn ang="0">
                    <a:pos x="88" y="202"/>
                  </a:cxn>
                  <a:cxn ang="0">
                    <a:pos x="82" y="206"/>
                  </a:cxn>
                  <a:cxn ang="0">
                    <a:pos x="76" y="202"/>
                  </a:cxn>
                  <a:cxn ang="0">
                    <a:pos x="72" y="190"/>
                  </a:cxn>
                  <a:cxn ang="0">
                    <a:pos x="60" y="186"/>
                  </a:cxn>
                  <a:cxn ang="0">
                    <a:pos x="42" y="194"/>
                  </a:cxn>
                  <a:cxn ang="0">
                    <a:pos x="28" y="186"/>
                  </a:cxn>
                  <a:cxn ang="0">
                    <a:pos x="10" y="148"/>
                  </a:cxn>
                  <a:cxn ang="0">
                    <a:pos x="4" y="130"/>
                  </a:cxn>
                  <a:cxn ang="0">
                    <a:pos x="0" y="118"/>
                  </a:cxn>
                  <a:cxn ang="0">
                    <a:pos x="20" y="96"/>
                  </a:cxn>
                  <a:cxn ang="0">
                    <a:pos x="32" y="104"/>
                  </a:cxn>
                  <a:cxn ang="0">
                    <a:pos x="34" y="80"/>
                  </a:cxn>
                  <a:cxn ang="0">
                    <a:pos x="52" y="70"/>
                  </a:cxn>
                  <a:cxn ang="0">
                    <a:pos x="54" y="66"/>
                  </a:cxn>
                </a:cxnLst>
                <a:rect l="0" t="0" r="r" b="b"/>
                <a:pathLst>
                  <a:path w="156" h="206">
                    <a:moveTo>
                      <a:pt x="54" y="66"/>
                    </a:moveTo>
                    <a:cubicBezTo>
                      <a:pt x="58" y="63"/>
                      <a:pt x="64" y="63"/>
                      <a:pt x="66" y="58"/>
                    </a:cubicBezTo>
                    <a:cubicBezTo>
                      <a:pt x="67" y="56"/>
                      <a:pt x="67" y="53"/>
                      <a:pt x="68" y="52"/>
                    </a:cubicBezTo>
                    <a:cubicBezTo>
                      <a:pt x="71" y="49"/>
                      <a:pt x="80" y="44"/>
                      <a:pt x="80" y="44"/>
                    </a:cubicBezTo>
                    <a:cubicBezTo>
                      <a:pt x="113" y="55"/>
                      <a:pt x="85" y="29"/>
                      <a:pt x="106" y="22"/>
                    </a:cubicBezTo>
                    <a:cubicBezTo>
                      <a:pt x="110" y="17"/>
                      <a:pt x="108" y="9"/>
                      <a:pt x="112" y="4"/>
                    </a:cubicBezTo>
                    <a:cubicBezTo>
                      <a:pt x="115" y="1"/>
                      <a:pt x="124" y="0"/>
                      <a:pt x="124" y="0"/>
                    </a:cubicBezTo>
                    <a:cubicBezTo>
                      <a:pt x="138" y="14"/>
                      <a:pt x="126" y="23"/>
                      <a:pt x="150" y="28"/>
                    </a:cubicBezTo>
                    <a:cubicBezTo>
                      <a:pt x="156" y="36"/>
                      <a:pt x="154" y="39"/>
                      <a:pt x="146" y="44"/>
                    </a:cubicBezTo>
                    <a:cubicBezTo>
                      <a:pt x="141" y="52"/>
                      <a:pt x="135" y="61"/>
                      <a:pt x="126" y="64"/>
                    </a:cubicBezTo>
                    <a:cubicBezTo>
                      <a:pt x="118" y="75"/>
                      <a:pt x="128" y="83"/>
                      <a:pt x="132" y="94"/>
                    </a:cubicBezTo>
                    <a:cubicBezTo>
                      <a:pt x="129" y="103"/>
                      <a:pt x="135" y="105"/>
                      <a:pt x="142" y="110"/>
                    </a:cubicBezTo>
                    <a:cubicBezTo>
                      <a:pt x="145" y="119"/>
                      <a:pt x="141" y="120"/>
                      <a:pt x="146" y="128"/>
                    </a:cubicBezTo>
                    <a:cubicBezTo>
                      <a:pt x="142" y="139"/>
                      <a:pt x="135" y="133"/>
                      <a:pt x="128" y="128"/>
                    </a:cubicBezTo>
                    <a:cubicBezTo>
                      <a:pt x="116" y="132"/>
                      <a:pt x="122" y="136"/>
                      <a:pt x="116" y="146"/>
                    </a:cubicBezTo>
                    <a:cubicBezTo>
                      <a:pt x="113" y="151"/>
                      <a:pt x="108" y="152"/>
                      <a:pt x="104" y="156"/>
                    </a:cubicBezTo>
                    <a:cubicBezTo>
                      <a:pt x="107" y="167"/>
                      <a:pt x="112" y="191"/>
                      <a:pt x="100" y="198"/>
                    </a:cubicBezTo>
                    <a:cubicBezTo>
                      <a:pt x="96" y="200"/>
                      <a:pt x="92" y="200"/>
                      <a:pt x="88" y="202"/>
                    </a:cubicBezTo>
                    <a:cubicBezTo>
                      <a:pt x="86" y="203"/>
                      <a:pt x="84" y="205"/>
                      <a:pt x="82" y="206"/>
                    </a:cubicBezTo>
                    <a:cubicBezTo>
                      <a:pt x="80" y="205"/>
                      <a:pt x="77" y="204"/>
                      <a:pt x="76" y="202"/>
                    </a:cubicBezTo>
                    <a:cubicBezTo>
                      <a:pt x="74" y="198"/>
                      <a:pt x="76" y="191"/>
                      <a:pt x="72" y="190"/>
                    </a:cubicBezTo>
                    <a:cubicBezTo>
                      <a:pt x="68" y="189"/>
                      <a:pt x="60" y="186"/>
                      <a:pt x="60" y="186"/>
                    </a:cubicBezTo>
                    <a:cubicBezTo>
                      <a:pt x="53" y="188"/>
                      <a:pt x="49" y="192"/>
                      <a:pt x="42" y="194"/>
                    </a:cubicBezTo>
                    <a:cubicBezTo>
                      <a:pt x="34" y="189"/>
                      <a:pt x="37" y="183"/>
                      <a:pt x="28" y="186"/>
                    </a:cubicBezTo>
                    <a:cubicBezTo>
                      <a:pt x="12" y="181"/>
                      <a:pt x="19" y="161"/>
                      <a:pt x="10" y="148"/>
                    </a:cubicBezTo>
                    <a:cubicBezTo>
                      <a:pt x="5" y="121"/>
                      <a:pt x="11" y="147"/>
                      <a:pt x="4" y="130"/>
                    </a:cubicBezTo>
                    <a:cubicBezTo>
                      <a:pt x="2" y="126"/>
                      <a:pt x="0" y="118"/>
                      <a:pt x="0" y="118"/>
                    </a:cubicBezTo>
                    <a:cubicBezTo>
                      <a:pt x="2" y="95"/>
                      <a:pt x="0" y="83"/>
                      <a:pt x="20" y="96"/>
                    </a:cubicBezTo>
                    <a:cubicBezTo>
                      <a:pt x="23" y="105"/>
                      <a:pt x="23" y="110"/>
                      <a:pt x="32" y="104"/>
                    </a:cubicBezTo>
                    <a:cubicBezTo>
                      <a:pt x="35" y="95"/>
                      <a:pt x="29" y="88"/>
                      <a:pt x="34" y="80"/>
                    </a:cubicBezTo>
                    <a:cubicBezTo>
                      <a:pt x="36" y="76"/>
                      <a:pt x="48" y="73"/>
                      <a:pt x="52" y="70"/>
                    </a:cubicBezTo>
                    <a:cubicBezTo>
                      <a:pt x="57" y="63"/>
                      <a:pt x="58" y="62"/>
                      <a:pt x="54" y="6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 userDrawn="1"/>
            </p:nvSpPr>
            <p:spPr bwMode="ltGray">
              <a:xfrm>
                <a:off x="2375" y="800"/>
                <a:ext cx="110" cy="32"/>
              </a:xfrm>
              <a:custGeom>
                <a:avLst/>
                <a:gdLst/>
                <a:ahLst/>
                <a:cxnLst>
                  <a:cxn ang="0">
                    <a:pos x="4" y="32"/>
                  </a:cxn>
                  <a:cxn ang="0">
                    <a:pos x="18" y="10"/>
                  </a:cxn>
                  <a:cxn ang="0">
                    <a:pos x="46" y="20"/>
                  </a:cxn>
                  <a:cxn ang="0">
                    <a:pos x="72" y="14"/>
                  </a:cxn>
                  <a:cxn ang="0">
                    <a:pos x="90" y="0"/>
                  </a:cxn>
                  <a:cxn ang="0">
                    <a:pos x="76" y="26"/>
                  </a:cxn>
                  <a:cxn ang="0">
                    <a:pos x="60" y="38"/>
                  </a:cxn>
                  <a:cxn ang="0">
                    <a:pos x="42" y="32"/>
                  </a:cxn>
                  <a:cxn ang="0">
                    <a:pos x="14" y="30"/>
                  </a:cxn>
                  <a:cxn ang="0">
                    <a:pos x="4" y="32"/>
                  </a:cxn>
                </a:cxnLst>
                <a:rect l="0" t="0" r="r" b="b"/>
                <a:pathLst>
                  <a:path w="109" h="38">
                    <a:moveTo>
                      <a:pt x="4" y="32"/>
                    </a:moveTo>
                    <a:cubicBezTo>
                      <a:pt x="7" y="22"/>
                      <a:pt x="7" y="14"/>
                      <a:pt x="18" y="10"/>
                    </a:cubicBezTo>
                    <a:cubicBezTo>
                      <a:pt x="28" y="12"/>
                      <a:pt x="37" y="14"/>
                      <a:pt x="46" y="20"/>
                    </a:cubicBezTo>
                    <a:cubicBezTo>
                      <a:pt x="62" y="15"/>
                      <a:pt x="54" y="17"/>
                      <a:pt x="72" y="14"/>
                    </a:cubicBezTo>
                    <a:cubicBezTo>
                      <a:pt x="77" y="9"/>
                      <a:pt x="90" y="0"/>
                      <a:pt x="90" y="0"/>
                    </a:cubicBezTo>
                    <a:cubicBezTo>
                      <a:pt x="109" y="6"/>
                      <a:pt x="85" y="23"/>
                      <a:pt x="76" y="26"/>
                    </a:cubicBezTo>
                    <a:cubicBezTo>
                      <a:pt x="71" y="33"/>
                      <a:pt x="68" y="35"/>
                      <a:pt x="60" y="38"/>
                    </a:cubicBezTo>
                    <a:cubicBezTo>
                      <a:pt x="54" y="36"/>
                      <a:pt x="42" y="32"/>
                      <a:pt x="42" y="32"/>
                    </a:cubicBezTo>
                    <a:cubicBezTo>
                      <a:pt x="33" y="23"/>
                      <a:pt x="26" y="26"/>
                      <a:pt x="14" y="30"/>
                    </a:cubicBezTo>
                    <a:cubicBezTo>
                      <a:pt x="1" y="28"/>
                      <a:pt x="0" y="24"/>
                      <a:pt x="4" y="3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 userDrawn="1"/>
            </p:nvSpPr>
            <p:spPr bwMode="ltGray">
              <a:xfrm>
                <a:off x="2370" y="839"/>
                <a:ext cx="75" cy="8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18" y="0"/>
                  </a:cxn>
                  <a:cxn ang="0">
                    <a:pos x="34" y="18"/>
                  </a:cxn>
                  <a:cxn ang="0">
                    <a:pos x="62" y="4"/>
                  </a:cxn>
                  <a:cxn ang="0">
                    <a:pos x="46" y="34"/>
                  </a:cxn>
                  <a:cxn ang="0">
                    <a:pos x="54" y="48"/>
                  </a:cxn>
                  <a:cxn ang="0">
                    <a:pos x="58" y="60"/>
                  </a:cxn>
                  <a:cxn ang="0">
                    <a:pos x="46" y="74"/>
                  </a:cxn>
                  <a:cxn ang="0">
                    <a:pos x="34" y="60"/>
                  </a:cxn>
                  <a:cxn ang="0">
                    <a:pos x="22" y="48"/>
                  </a:cxn>
                  <a:cxn ang="0">
                    <a:pos x="28" y="68"/>
                  </a:cxn>
                  <a:cxn ang="0">
                    <a:pos x="30" y="74"/>
                  </a:cxn>
                  <a:cxn ang="0">
                    <a:pos x="20" y="104"/>
                  </a:cxn>
                  <a:cxn ang="0">
                    <a:pos x="12" y="102"/>
                  </a:cxn>
                  <a:cxn ang="0">
                    <a:pos x="8" y="90"/>
                  </a:cxn>
                  <a:cxn ang="0">
                    <a:pos x="0" y="54"/>
                  </a:cxn>
                  <a:cxn ang="0">
                    <a:pos x="2" y="30"/>
                  </a:cxn>
                  <a:cxn ang="0">
                    <a:pos x="8" y="18"/>
                  </a:cxn>
                </a:cxnLst>
                <a:rect l="0" t="0" r="r" b="b"/>
                <a:pathLst>
                  <a:path w="76" h="104">
                    <a:moveTo>
                      <a:pt x="8" y="18"/>
                    </a:moveTo>
                    <a:cubicBezTo>
                      <a:pt x="10" y="8"/>
                      <a:pt x="9" y="3"/>
                      <a:pt x="18" y="0"/>
                    </a:cubicBezTo>
                    <a:cubicBezTo>
                      <a:pt x="28" y="3"/>
                      <a:pt x="25" y="12"/>
                      <a:pt x="34" y="18"/>
                    </a:cubicBezTo>
                    <a:cubicBezTo>
                      <a:pt x="46" y="16"/>
                      <a:pt x="51" y="8"/>
                      <a:pt x="62" y="4"/>
                    </a:cubicBezTo>
                    <a:cubicBezTo>
                      <a:pt x="76" y="9"/>
                      <a:pt x="56" y="31"/>
                      <a:pt x="46" y="34"/>
                    </a:cubicBezTo>
                    <a:cubicBezTo>
                      <a:pt x="51" y="56"/>
                      <a:pt x="43" y="29"/>
                      <a:pt x="54" y="48"/>
                    </a:cubicBezTo>
                    <a:cubicBezTo>
                      <a:pt x="56" y="52"/>
                      <a:pt x="58" y="60"/>
                      <a:pt x="58" y="60"/>
                    </a:cubicBezTo>
                    <a:cubicBezTo>
                      <a:pt x="55" y="68"/>
                      <a:pt x="54" y="71"/>
                      <a:pt x="46" y="74"/>
                    </a:cubicBezTo>
                    <a:cubicBezTo>
                      <a:pt x="38" y="71"/>
                      <a:pt x="37" y="68"/>
                      <a:pt x="34" y="60"/>
                    </a:cubicBezTo>
                    <a:cubicBezTo>
                      <a:pt x="33" y="50"/>
                      <a:pt x="32" y="33"/>
                      <a:pt x="22" y="48"/>
                    </a:cubicBezTo>
                    <a:cubicBezTo>
                      <a:pt x="25" y="60"/>
                      <a:pt x="23" y="53"/>
                      <a:pt x="28" y="68"/>
                    </a:cubicBezTo>
                    <a:cubicBezTo>
                      <a:pt x="29" y="70"/>
                      <a:pt x="30" y="74"/>
                      <a:pt x="30" y="74"/>
                    </a:cubicBezTo>
                    <a:cubicBezTo>
                      <a:pt x="24" y="84"/>
                      <a:pt x="22" y="93"/>
                      <a:pt x="20" y="104"/>
                    </a:cubicBezTo>
                    <a:cubicBezTo>
                      <a:pt x="17" y="103"/>
                      <a:pt x="14" y="104"/>
                      <a:pt x="12" y="102"/>
                    </a:cubicBezTo>
                    <a:cubicBezTo>
                      <a:pt x="9" y="99"/>
                      <a:pt x="8" y="90"/>
                      <a:pt x="8" y="90"/>
                    </a:cubicBezTo>
                    <a:cubicBezTo>
                      <a:pt x="13" y="75"/>
                      <a:pt x="14" y="64"/>
                      <a:pt x="0" y="54"/>
                    </a:cubicBezTo>
                    <a:cubicBezTo>
                      <a:pt x="1" y="46"/>
                      <a:pt x="1" y="38"/>
                      <a:pt x="2" y="30"/>
                    </a:cubicBezTo>
                    <a:cubicBezTo>
                      <a:pt x="2" y="27"/>
                      <a:pt x="13" y="2"/>
                      <a:pt x="8" y="1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 userDrawn="1"/>
            </p:nvSpPr>
            <p:spPr bwMode="ltGray">
              <a:xfrm>
                <a:off x="2497" y="793"/>
                <a:ext cx="37" cy="49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13" y="0"/>
                  </a:cxn>
                  <a:cxn ang="0">
                    <a:pos x="15" y="28"/>
                  </a:cxn>
                  <a:cxn ang="0">
                    <a:pos x="37" y="38"/>
                  </a:cxn>
                  <a:cxn ang="0">
                    <a:pos x="19" y="44"/>
                  </a:cxn>
                  <a:cxn ang="0">
                    <a:pos x="5" y="58"/>
                  </a:cxn>
                  <a:cxn ang="0">
                    <a:pos x="1" y="34"/>
                  </a:cxn>
                  <a:cxn ang="0">
                    <a:pos x="3" y="28"/>
                  </a:cxn>
                </a:cxnLst>
                <a:rect l="0" t="0" r="r" b="b"/>
                <a:pathLst>
                  <a:path w="37" h="61">
                    <a:moveTo>
                      <a:pt x="3" y="28"/>
                    </a:moveTo>
                    <a:cubicBezTo>
                      <a:pt x="5" y="14"/>
                      <a:pt x="2" y="7"/>
                      <a:pt x="13" y="0"/>
                    </a:cubicBezTo>
                    <a:cubicBezTo>
                      <a:pt x="26" y="9"/>
                      <a:pt x="23" y="17"/>
                      <a:pt x="15" y="28"/>
                    </a:cubicBezTo>
                    <a:cubicBezTo>
                      <a:pt x="25" y="31"/>
                      <a:pt x="33" y="27"/>
                      <a:pt x="37" y="38"/>
                    </a:cubicBezTo>
                    <a:cubicBezTo>
                      <a:pt x="30" y="45"/>
                      <a:pt x="28" y="47"/>
                      <a:pt x="19" y="44"/>
                    </a:cubicBezTo>
                    <a:cubicBezTo>
                      <a:pt x="13" y="54"/>
                      <a:pt x="18" y="61"/>
                      <a:pt x="5" y="58"/>
                    </a:cubicBezTo>
                    <a:cubicBezTo>
                      <a:pt x="0" y="50"/>
                      <a:pt x="3" y="44"/>
                      <a:pt x="1" y="34"/>
                    </a:cubicBezTo>
                    <a:cubicBezTo>
                      <a:pt x="2" y="32"/>
                      <a:pt x="3" y="28"/>
                      <a:pt x="3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 userDrawn="1"/>
            </p:nvSpPr>
            <p:spPr bwMode="ltGray">
              <a:xfrm>
                <a:off x="2506" y="869"/>
                <a:ext cx="47" cy="2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9" y="0"/>
                  </a:cxn>
                  <a:cxn ang="0">
                    <a:pos x="49" y="16"/>
                  </a:cxn>
                  <a:cxn ang="0">
                    <a:pos x="35" y="14"/>
                  </a:cxn>
                  <a:cxn ang="0">
                    <a:pos x="3" y="16"/>
                  </a:cxn>
                  <a:cxn ang="0">
                    <a:pos x="7" y="0"/>
                  </a:cxn>
                </a:cxnLst>
                <a:rect l="0" t="0" r="r" b="b"/>
                <a:pathLst>
                  <a:path w="49" h="29">
                    <a:moveTo>
                      <a:pt x="7" y="0"/>
                    </a:moveTo>
                    <a:cubicBezTo>
                      <a:pt x="15" y="6"/>
                      <a:pt x="19" y="2"/>
                      <a:pt x="29" y="0"/>
                    </a:cubicBezTo>
                    <a:cubicBezTo>
                      <a:pt x="45" y="5"/>
                      <a:pt x="40" y="3"/>
                      <a:pt x="49" y="16"/>
                    </a:cubicBezTo>
                    <a:cubicBezTo>
                      <a:pt x="46" y="29"/>
                      <a:pt x="42" y="21"/>
                      <a:pt x="35" y="14"/>
                    </a:cubicBezTo>
                    <a:cubicBezTo>
                      <a:pt x="26" y="15"/>
                      <a:pt x="12" y="19"/>
                      <a:pt x="3" y="16"/>
                    </a:cubicBezTo>
                    <a:cubicBezTo>
                      <a:pt x="0" y="6"/>
                      <a:pt x="7" y="10"/>
                      <a:pt x="7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 userDrawn="1"/>
            </p:nvSpPr>
            <p:spPr bwMode="ltGray">
              <a:xfrm>
                <a:off x="2555" y="832"/>
                <a:ext cx="61" cy="42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15" y="26"/>
                  </a:cxn>
                  <a:cxn ang="0">
                    <a:pos x="3" y="22"/>
                  </a:cxn>
                  <a:cxn ang="0">
                    <a:pos x="13" y="8"/>
                  </a:cxn>
                  <a:cxn ang="0">
                    <a:pos x="25" y="0"/>
                  </a:cxn>
                  <a:cxn ang="0">
                    <a:pos x="49" y="10"/>
                  </a:cxn>
                  <a:cxn ang="0">
                    <a:pos x="53" y="20"/>
                  </a:cxn>
                  <a:cxn ang="0">
                    <a:pos x="61" y="32"/>
                  </a:cxn>
                  <a:cxn ang="0">
                    <a:pos x="41" y="38"/>
                  </a:cxn>
                  <a:cxn ang="0">
                    <a:pos x="23" y="44"/>
                  </a:cxn>
                  <a:cxn ang="0">
                    <a:pos x="21" y="38"/>
                  </a:cxn>
                </a:cxnLst>
                <a:rect l="0" t="0" r="r" b="b"/>
                <a:pathLst>
                  <a:path w="61" h="48">
                    <a:moveTo>
                      <a:pt x="21" y="38"/>
                    </a:moveTo>
                    <a:cubicBezTo>
                      <a:pt x="19" y="34"/>
                      <a:pt x="19" y="29"/>
                      <a:pt x="15" y="26"/>
                    </a:cubicBezTo>
                    <a:cubicBezTo>
                      <a:pt x="12" y="24"/>
                      <a:pt x="3" y="22"/>
                      <a:pt x="3" y="22"/>
                    </a:cubicBezTo>
                    <a:cubicBezTo>
                      <a:pt x="0" y="12"/>
                      <a:pt x="5" y="12"/>
                      <a:pt x="13" y="8"/>
                    </a:cubicBezTo>
                    <a:cubicBezTo>
                      <a:pt x="17" y="6"/>
                      <a:pt x="25" y="0"/>
                      <a:pt x="25" y="0"/>
                    </a:cubicBezTo>
                    <a:cubicBezTo>
                      <a:pt x="37" y="2"/>
                      <a:pt x="41" y="2"/>
                      <a:pt x="49" y="10"/>
                    </a:cubicBezTo>
                    <a:cubicBezTo>
                      <a:pt x="45" y="21"/>
                      <a:pt x="46" y="12"/>
                      <a:pt x="53" y="20"/>
                    </a:cubicBezTo>
                    <a:cubicBezTo>
                      <a:pt x="56" y="24"/>
                      <a:pt x="61" y="32"/>
                      <a:pt x="61" y="32"/>
                    </a:cubicBezTo>
                    <a:cubicBezTo>
                      <a:pt x="56" y="47"/>
                      <a:pt x="53" y="42"/>
                      <a:pt x="41" y="38"/>
                    </a:cubicBezTo>
                    <a:cubicBezTo>
                      <a:pt x="27" y="47"/>
                      <a:pt x="34" y="48"/>
                      <a:pt x="23" y="44"/>
                    </a:cubicBezTo>
                    <a:cubicBezTo>
                      <a:pt x="22" y="42"/>
                      <a:pt x="21" y="38"/>
                      <a:pt x="21" y="3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 userDrawn="1"/>
            </p:nvSpPr>
            <p:spPr bwMode="ltGray">
              <a:xfrm>
                <a:off x="2572" y="852"/>
                <a:ext cx="286" cy="149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36" y="14"/>
                  </a:cxn>
                  <a:cxn ang="0">
                    <a:pos x="26" y="30"/>
                  </a:cxn>
                  <a:cxn ang="0">
                    <a:pos x="0" y="24"/>
                  </a:cxn>
                  <a:cxn ang="0">
                    <a:pos x="10" y="42"/>
                  </a:cxn>
                  <a:cxn ang="0">
                    <a:pos x="16" y="62"/>
                  </a:cxn>
                  <a:cxn ang="0">
                    <a:pos x="24" y="48"/>
                  </a:cxn>
                  <a:cxn ang="0">
                    <a:pos x="30" y="44"/>
                  </a:cxn>
                  <a:cxn ang="0">
                    <a:pos x="48" y="56"/>
                  </a:cxn>
                  <a:cxn ang="0">
                    <a:pos x="70" y="62"/>
                  </a:cxn>
                  <a:cxn ang="0">
                    <a:pos x="88" y="72"/>
                  </a:cxn>
                  <a:cxn ang="0">
                    <a:pos x="106" y="102"/>
                  </a:cxn>
                  <a:cxn ang="0">
                    <a:pos x="104" y="122"/>
                  </a:cxn>
                  <a:cxn ang="0">
                    <a:pos x="98" y="134"/>
                  </a:cxn>
                  <a:cxn ang="0">
                    <a:pos x="122" y="128"/>
                  </a:cxn>
                  <a:cxn ang="0">
                    <a:pos x="140" y="140"/>
                  </a:cxn>
                  <a:cxn ang="0">
                    <a:pos x="168" y="148"/>
                  </a:cxn>
                  <a:cxn ang="0">
                    <a:pos x="174" y="146"/>
                  </a:cxn>
                  <a:cxn ang="0">
                    <a:pos x="168" y="134"/>
                  </a:cxn>
                  <a:cxn ang="0">
                    <a:pos x="178" y="136"/>
                  </a:cxn>
                  <a:cxn ang="0">
                    <a:pos x="186" y="118"/>
                  </a:cxn>
                  <a:cxn ang="0">
                    <a:pos x="202" y="122"/>
                  </a:cxn>
                  <a:cxn ang="0">
                    <a:pos x="214" y="130"/>
                  </a:cxn>
                  <a:cxn ang="0">
                    <a:pos x="244" y="168"/>
                  </a:cxn>
                  <a:cxn ang="0">
                    <a:pos x="262" y="178"/>
                  </a:cxn>
                  <a:cxn ang="0">
                    <a:pos x="284" y="170"/>
                  </a:cxn>
                  <a:cxn ang="0">
                    <a:pos x="268" y="160"/>
                  </a:cxn>
                  <a:cxn ang="0">
                    <a:pos x="256" y="138"/>
                  </a:cxn>
                  <a:cxn ang="0">
                    <a:pos x="250" y="132"/>
                  </a:cxn>
                  <a:cxn ang="0">
                    <a:pos x="248" y="122"/>
                  </a:cxn>
                  <a:cxn ang="0">
                    <a:pos x="236" y="116"/>
                  </a:cxn>
                  <a:cxn ang="0">
                    <a:pos x="240" y="96"/>
                  </a:cxn>
                  <a:cxn ang="0">
                    <a:pos x="220" y="86"/>
                  </a:cxn>
                  <a:cxn ang="0">
                    <a:pos x="210" y="70"/>
                  </a:cxn>
                  <a:cxn ang="0">
                    <a:pos x="190" y="54"/>
                  </a:cxn>
                  <a:cxn ang="0">
                    <a:pos x="168" y="38"/>
                  </a:cxn>
                  <a:cxn ang="0">
                    <a:pos x="156" y="34"/>
                  </a:cxn>
                  <a:cxn ang="0">
                    <a:pos x="120" y="16"/>
                  </a:cxn>
                  <a:cxn ang="0">
                    <a:pos x="102" y="4"/>
                  </a:cxn>
                  <a:cxn ang="0">
                    <a:pos x="96" y="0"/>
                  </a:cxn>
                  <a:cxn ang="0">
                    <a:pos x="70" y="10"/>
                  </a:cxn>
                  <a:cxn ang="0">
                    <a:pos x="56" y="32"/>
                  </a:cxn>
                  <a:cxn ang="0">
                    <a:pos x="46" y="28"/>
                  </a:cxn>
                </a:cxnLst>
                <a:rect l="0" t="0" r="r" b="b"/>
                <a:pathLst>
                  <a:path w="286" h="182">
                    <a:moveTo>
                      <a:pt x="46" y="28"/>
                    </a:moveTo>
                    <a:cubicBezTo>
                      <a:pt x="41" y="14"/>
                      <a:pt x="46" y="17"/>
                      <a:pt x="36" y="14"/>
                    </a:cubicBezTo>
                    <a:cubicBezTo>
                      <a:pt x="31" y="17"/>
                      <a:pt x="26" y="30"/>
                      <a:pt x="26" y="30"/>
                    </a:cubicBezTo>
                    <a:cubicBezTo>
                      <a:pt x="12" y="25"/>
                      <a:pt x="19" y="21"/>
                      <a:pt x="0" y="24"/>
                    </a:cubicBezTo>
                    <a:cubicBezTo>
                      <a:pt x="2" y="33"/>
                      <a:pt x="2" y="37"/>
                      <a:pt x="10" y="42"/>
                    </a:cubicBezTo>
                    <a:cubicBezTo>
                      <a:pt x="12" y="49"/>
                      <a:pt x="14" y="55"/>
                      <a:pt x="16" y="62"/>
                    </a:cubicBezTo>
                    <a:cubicBezTo>
                      <a:pt x="24" y="59"/>
                      <a:pt x="27" y="57"/>
                      <a:pt x="24" y="48"/>
                    </a:cubicBezTo>
                    <a:cubicBezTo>
                      <a:pt x="26" y="47"/>
                      <a:pt x="28" y="43"/>
                      <a:pt x="30" y="44"/>
                    </a:cubicBezTo>
                    <a:cubicBezTo>
                      <a:pt x="48" y="48"/>
                      <a:pt x="36" y="52"/>
                      <a:pt x="48" y="56"/>
                    </a:cubicBezTo>
                    <a:cubicBezTo>
                      <a:pt x="74" y="65"/>
                      <a:pt x="47" y="56"/>
                      <a:pt x="70" y="62"/>
                    </a:cubicBezTo>
                    <a:cubicBezTo>
                      <a:pt x="77" y="64"/>
                      <a:pt x="88" y="72"/>
                      <a:pt x="88" y="72"/>
                    </a:cubicBezTo>
                    <a:cubicBezTo>
                      <a:pt x="96" y="84"/>
                      <a:pt x="102" y="87"/>
                      <a:pt x="106" y="102"/>
                    </a:cubicBezTo>
                    <a:cubicBezTo>
                      <a:pt x="105" y="109"/>
                      <a:pt x="106" y="115"/>
                      <a:pt x="104" y="122"/>
                    </a:cubicBezTo>
                    <a:cubicBezTo>
                      <a:pt x="103" y="126"/>
                      <a:pt x="94" y="132"/>
                      <a:pt x="98" y="134"/>
                    </a:cubicBezTo>
                    <a:cubicBezTo>
                      <a:pt x="106" y="137"/>
                      <a:pt x="122" y="128"/>
                      <a:pt x="122" y="128"/>
                    </a:cubicBezTo>
                    <a:cubicBezTo>
                      <a:pt x="130" y="131"/>
                      <a:pt x="133" y="135"/>
                      <a:pt x="140" y="140"/>
                    </a:cubicBezTo>
                    <a:cubicBezTo>
                      <a:pt x="148" y="145"/>
                      <a:pt x="159" y="145"/>
                      <a:pt x="168" y="148"/>
                    </a:cubicBezTo>
                    <a:cubicBezTo>
                      <a:pt x="170" y="147"/>
                      <a:pt x="173" y="148"/>
                      <a:pt x="174" y="146"/>
                    </a:cubicBezTo>
                    <a:cubicBezTo>
                      <a:pt x="176" y="142"/>
                      <a:pt x="164" y="136"/>
                      <a:pt x="168" y="134"/>
                    </a:cubicBezTo>
                    <a:cubicBezTo>
                      <a:pt x="171" y="132"/>
                      <a:pt x="175" y="135"/>
                      <a:pt x="178" y="136"/>
                    </a:cubicBezTo>
                    <a:cubicBezTo>
                      <a:pt x="182" y="131"/>
                      <a:pt x="186" y="118"/>
                      <a:pt x="186" y="118"/>
                    </a:cubicBezTo>
                    <a:cubicBezTo>
                      <a:pt x="189" y="119"/>
                      <a:pt x="199" y="120"/>
                      <a:pt x="202" y="122"/>
                    </a:cubicBezTo>
                    <a:cubicBezTo>
                      <a:pt x="206" y="124"/>
                      <a:pt x="214" y="130"/>
                      <a:pt x="214" y="130"/>
                    </a:cubicBezTo>
                    <a:cubicBezTo>
                      <a:pt x="224" y="145"/>
                      <a:pt x="228" y="158"/>
                      <a:pt x="244" y="168"/>
                    </a:cubicBezTo>
                    <a:cubicBezTo>
                      <a:pt x="250" y="172"/>
                      <a:pt x="262" y="178"/>
                      <a:pt x="262" y="178"/>
                    </a:cubicBezTo>
                    <a:cubicBezTo>
                      <a:pt x="265" y="178"/>
                      <a:pt x="286" y="182"/>
                      <a:pt x="284" y="170"/>
                    </a:cubicBezTo>
                    <a:cubicBezTo>
                      <a:pt x="283" y="164"/>
                      <a:pt x="268" y="160"/>
                      <a:pt x="268" y="160"/>
                    </a:cubicBezTo>
                    <a:cubicBezTo>
                      <a:pt x="261" y="150"/>
                      <a:pt x="270" y="143"/>
                      <a:pt x="256" y="138"/>
                    </a:cubicBezTo>
                    <a:cubicBezTo>
                      <a:pt x="254" y="136"/>
                      <a:pt x="251" y="135"/>
                      <a:pt x="250" y="132"/>
                    </a:cubicBezTo>
                    <a:cubicBezTo>
                      <a:pt x="248" y="129"/>
                      <a:pt x="250" y="125"/>
                      <a:pt x="248" y="122"/>
                    </a:cubicBezTo>
                    <a:cubicBezTo>
                      <a:pt x="246" y="118"/>
                      <a:pt x="240" y="118"/>
                      <a:pt x="236" y="116"/>
                    </a:cubicBezTo>
                    <a:cubicBezTo>
                      <a:pt x="230" y="107"/>
                      <a:pt x="227" y="100"/>
                      <a:pt x="240" y="96"/>
                    </a:cubicBezTo>
                    <a:cubicBezTo>
                      <a:pt x="236" y="83"/>
                      <a:pt x="236" y="84"/>
                      <a:pt x="220" y="86"/>
                    </a:cubicBezTo>
                    <a:cubicBezTo>
                      <a:pt x="209" y="82"/>
                      <a:pt x="208" y="82"/>
                      <a:pt x="210" y="70"/>
                    </a:cubicBezTo>
                    <a:cubicBezTo>
                      <a:pt x="207" y="60"/>
                      <a:pt x="199" y="57"/>
                      <a:pt x="190" y="54"/>
                    </a:cubicBezTo>
                    <a:cubicBezTo>
                      <a:pt x="181" y="45"/>
                      <a:pt x="181" y="42"/>
                      <a:pt x="168" y="38"/>
                    </a:cubicBezTo>
                    <a:cubicBezTo>
                      <a:pt x="164" y="37"/>
                      <a:pt x="156" y="34"/>
                      <a:pt x="156" y="34"/>
                    </a:cubicBezTo>
                    <a:cubicBezTo>
                      <a:pt x="146" y="24"/>
                      <a:pt x="134" y="21"/>
                      <a:pt x="120" y="16"/>
                    </a:cubicBezTo>
                    <a:cubicBezTo>
                      <a:pt x="113" y="14"/>
                      <a:pt x="108" y="8"/>
                      <a:pt x="102" y="4"/>
                    </a:cubicBezTo>
                    <a:cubicBezTo>
                      <a:pt x="100" y="3"/>
                      <a:pt x="96" y="0"/>
                      <a:pt x="96" y="0"/>
                    </a:cubicBezTo>
                    <a:cubicBezTo>
                      <a:pt x="83" y="2"/>
                      <a:pt x="79" y="1"/>
                      <a:pt x="70" y="10"/>
                    </a:cubicBezTo>
                    <a:cubicBezTo>
                      <a:pt x="67" y="19"/>
                      <a:pt x="63" y="27"/>
                      <a:pt x="56" y="32"/>
                    </a:cubicBezTo>
                    <a:cubicBezTo>
                      <a:pt x="49" y="30"/>
                      <a:pt x="52" y="31"/>
                      <a:pt x="46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 userDrawn="1"/>
            </p:nvSpPr>
            <p:spPr bwMode="ltGray">
              <a:xfrm>
                <a:off x="2820" y="866"/>
                <a:ext cx="78" cy="64"/>
              </a:xfrm>
              <a:custGeom>
                <a:avLst/>
                <a:gdLst/>
                <a:ahLst/>
                <a:cxnLst>
                  <a:cxn ang="0">
                    <a:pos x="1" y="58"/>
                  </a:cxn>
                  <a:cxn ang="0">
                    <a:pos x="27" y="60"/>
                  </a:cxn>
                  <a:cxn ang="0">
                    <a:pos x="45" y="48"/>
                  </a:cxn>
                  <a:cxn ang="0">
                    <a:pos x="57" y="30"/>
                  </a:cxn>
                  <a:cxn ang="0">
                    <a:pos x="43" y="14"/>
                  </a:cxn>
                  <a:cxn ang="0">
                    <a:pos x="43" y="4"/>
                  </a:cxn>
                  <a:cxn ang="0">
                    <a:pos x="71" y="26"/>
                  </a:cxn>
                  <a:cxn ang="0">
                    <a:pos x="67" y="54"/>
                  </a:cxn>
                  <a:cxn ang="0">
                    <a:pos x="33" y="78"/>
                  </a:cxn>
                  <a:cxn ang="0">
                    <a:pos x="9" y="66"/>
                  </a:cxn>
                  <a:cxn ang="0">
                    <a:pos x="3" y="62"/>
                  </a:cxn>
                  <a:cxn ang="0">
                    <a:pos x="1" y="58"/>
                  </a:cxn>
                </a:cxnLst>
                <a:rect l="0" t="0" r="r" b="b"/>
                <a:pathLst>
                  <a:path w="78" h="78">
                    <a:moveTo>
                      <a:pt x="1" y="58"/>
                    </a:moveTo>
                    <a:cubicBezTo>
                      <a:pt x="6" y="44"/>
                      <a:pt x="18" y="57"/>
                      <a:pt x="27" y="60"/>
                    </a:cubicBezTo>
                    <a:cubicBezTo>
                      <a:pt x="35" y="57"/>
                      <a:pt x="38" y="52"/>
                      <a:pt x="45" y="48"/>
                    </a:cubicBezTo>
                    <a:cubicBezTo>
                      <a:pt x="48" y="40"/>
                      <a:pt x="51" y="36"/>
                      <a:pt x="57" y="30"/>
                    </a:cubicBezTo>
                    <a:cubicBezTo>
                      <a:pt x="55" y="23"/>
                      <a:pt x="43" y="14"/>
                      <a:pt x="43" y="14"/>
                    </a:cubicBezTo>
                    <a:cubicBezTo>
                      <a:pt x="33" y="0"/>
                      <a:pt x="30" y="1"/>
                      <a:pt x="43" y="4"/>
                    </a:cubicBezTo>
                    <a:cubicBezTo>
                      <a:pt x="54" y="11"/>
                      <a:pt x="58" y="22"/>
                      <a:pt x="71" y="26"/>
                    </a:cubicBezTo>
                    <a:cubicBezTo>
                      <a:pt x="78" y="37"/>
                      <a:pt x="78" y="46"/>
                      <a:pt x="67" y="54"/>
                    </a:cubicBezTo>
                    <a:cubicBezTo>
                      <a:pt x="51" y="49"/>
                      <a:pt x="53" y="71"/>
                      <a:pt x="33" y="78"/>
                    </a:cubicBezTo>
                    <a:cubicBezTo>
                      <a:pt x="16" y="72"/>
                      <a:pt x="25" y="76"/>
                      <a:pt x="9" y="66"/>
                    </a:cubicBezTo>
                    <a:cubicBezTo>
                      <a:pt x="7" y="65"/>
                      <a:pt x="3" y="62"/>
                      <a:pt x="3" y="62"/>
                    </a:cubicBezTo>
                    <a:cubicBezTo>
                      <a:pt x="0" y="54"/>
                      <a:pt x="13" y="42"/>
                      <a:pt x="1" y="5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 userDrawn="1"/>
            </p:nvSpPr>
            <p:spPr bwMode="ltGray">
              <a:xfrm>
                <a:off x="2984" y="732"/>
                <a:ext cx="19" cy="14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14"/>
                  </a:cxn>
                  <a:cxn ang="0">
                    <a:pos x="3" y="4"/>
                  </a:cxn>
                </a:cxnLst>
                <a:rect l="0" t="0" r="r" b="b"/>
                <a:pathLst>
                  <a:path w="17" h="18">
                    <a:moveTo>
                      <a:pt x="3" y="4"/>
                    </a:moveTo>
                    <a:cubicBezTo>
                      <a:pt x="17" y="7"/>
                      <a:pt x="16" y="18"/>
                      <a:pt x="3" y="14"/>
                    </a:cubicBezTo>
                    <a:cubicBezTo>
                      <a:pt x="0" y="6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 userDrawn="1"/>
            </p:nvSpPr>
            <p:spPr bwMode="ltGray">
              <a:xfrm>
                <a:off x="3083" y="830"/>
                <a:ext cx="26" cy="19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14" y="0"/>
                  </a:cxn>
                  <a:cxn ang="0">
                    <a:pos x="14" y="22"/>
                  </a:cxn>
                  <a:cxn ang="0">
                    <a:pos x="8" y="14"/>
                  </a:cxn>
                </a:cxnLst>
                <a:rect l="0" t="0" r="r" b="b"/>
                <a:pathLst>
                  <a:path w="26" h="22">
                    <a:moveTo>
                      <a:pt x="8" y="14"/>
                    </a:moveTo>
                    <a:cubicBezTo>
                      <a:pt x="5" y="6"/>
                      <a:pt x="5" y="3"/>
                      <a:pt x="14" y="0"/>
                    </a:cubicBezTo>
                    <a:cubicBezTo>
                      <a:pt x="26" y="4"/>
                      <a:pt x="23" y="16"/>
                      <a:pt x="14" y="22"/>
                    </a:cubicBezTo>
                    <a:cubicBezTo>
                      <a:pt x="0" y="17"/>
                      <a:pt x="13" y="3"/>
                      <a:pt x="8" y="14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 userDrawn="1"/>
            </p:nvSpPr>
            <p:spPr bwMode="ltGray">
              <a:xfrm>
                <a:off x="2766" y="610"/>
                <a:ext cx="19" cy="12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7" y="2"/>
                  </a:cxn>
                  <a:cxn ang="0">
                    <a:pos x="9" y="12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1"/>
                      <a:pt x="6" y="0"/>
                      <a:pt x="17" y="2"/>
                    </a:cubicBezTo>
                    <a:cubicBezTo>
                      <a:pt x="20" y="10"/>
                      <a:pt x="18" y="15"/>
                      <a:pt x="9" y="12"/>
                    </a:cubicBezTo>
                    <a:cubicBezTo>
                      <a:pt x="4" y="4"/>
                      <a:pt x="4" y="4"/>
                      <a:pt x="7" y="1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 userDrawn="1"/>
            </p:nvSpPr>
            <p:spPr bwMode="ltGray">
              <a:xfrm>
                <a:off x="2600" y="712"/>
                <a:ext cx="19" cy="12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5" y="2"/>
                  </a:cxn>
                  <a:cxn ang="0">
                    <a:pos x="15" y="14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2"/>
                      <a:pt x="3" y="0"/>
                      <a:pt x="15" y="2"/>
                    </a:cubicBezTo>
                    <a:cubicBezTo>
                      <a:pt x="16" y="4"/>
                      <a:pt x="20" y="12"/>
                      <a:pt x="15" y="14"/>
                    </a:cubicBezTo>
                    <a:cubicBezTo>
                      <a:pt x="12" y="15"/>
                      <a:pt x="7" y="12"/>
                      <a:pt x="7" y="1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 userDrawn="1"/>
            </p:nvSpPr>
            <p:spPr bwMode="ltGray">
              <a:xfrm>
                <a:off x="2417" y="680"/>
                <a:ext cx="80" cy="66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24"/>
                  </a:cxn>
                  <a:cxn ang="0">
                    <a:pos x="26" y="20"/>
                  </a:cxn>
                  <a:cxn ang="0">
                    <a:pos x="48" y="18"/>
                  </a:cxn>
                  <a:cxn ang="0">
                    <a:pos x="58" y="0"/>
                  </a:cxn>
                  <a:cxn ang="0">
                    <a:pos x="80" y="40"/>
                  </a:cxn>
                  <a:cxn ang="0">
                    <a:pos x="70" y="56"/>
                  </a:cxn>
                  <a:cxn ang="0">
                    <a:pos x="54" y="62"/>
                  </a:cxn>
                  <a:cxn ang="0">
                    <a:pos x="48" y="80"/>
                  </a:cxn>
                  <a:cxn ang="0">
                    <a:pos x="32" y="68"/>
                  </a:cxn>
                  <a:cxn ang="0">
                    <a:pos x="38" y="52"/>
                  </a:cxn>
                  <a:cxn ang="0">
                    <a:pos x="30" y="28"/>
                  </a:cxn>
                  <a:cxn ang="0">
                    <a:pos x="20" y="48"/>
                  </a:cxn>
                  <a:cxn ang="0">
                    <a:pos x="8" y="56"/>
                  </a:cxn>
                  <a:cxn ang="0">
                    <a:pos x="0" y="50"/>
                  </a:cxn>
                </a:cxnLst>
                <a:rect l="0" t="0" r="r" b="b"/>
                <a:pathLst>
                  <a:path w="80" h="80">
                    <a:moveTo>
                      <a:pt x="0" y="50"/>
                    </a:moveTo>
                    <a:cubicBezTo>
                      <a:pt x="1" y="47"/>
                      <a:pt x="12" y="25"/>
                      <a:pt x="14" y="24"/>
                    </a:cubicBezTo>
                    <a:cubicBezTo>
                      <a:pt x="17" y="22"/>
                      <a:pt x="26" y="20"/>
                      <a:pt x="26" y="20"/>
                    </a:cubicBezTo>
                    <a:cubicBezTo>
                      <a:pt x="34" y="23"/>
                      <a:pt x="40" y="21"/>
                      <a:pt x="48" y="18"/>
                    </a:cubicBezTo>
                    <a:cubicBezTo>
                      <a:pt x="52" y="12"/>
                      <a:pt x="54" y="6"/>
                      <a:pt x="58" y="0"/>
                    </a:cubicBezTo>
                    <a:cubicBezTo>
                      <a:pt x="70" y="4"/>
                      <a:pt x="76" y="28"/>
                      <a:pt x="80" y="40"/>
                    </a:cubicBezTo>
                    <a:cubicBezTo>
                      <a:pt x="75" y="54"/>
                      <a:pt x="80" y="50"/>
                      <a:pt x="70" y="56"/>
                    </a:cubicBezTo>
                    <a:cubicBezTo>
                      <a:pt x="61" y="53"/>
                      <a:pt x="59" y="54"/>
                      <a:pt x="54" y="62"/>
                    </a:cubicBezTo>
                    <a:cubicBezTo>
                      <a:pt x="57" y="71"/>
                      <a:pt x="56" y="75"/>
                      <a:pt x="48" y="80"/>
                    </a:cubicBezTo>
                    <a:cubicBezTo>
                      <a:pt x="40" y="77"/>
                      <a:pt x="39" y="72"/>
                      <a:pt x="32" y="68"/>
                    </a:cubicBezTo>
                    <a:cubicBezTo>
                      <a:pt x="26" y="59"/>
                      <a:pt x="30" y="57"/>
                      <a:pt x="38" y="52"/>
                    </a:cubicBezTo>
                    <a:cubicBezTo>
                      <a:pt x="41" y="42"/>
                      <a:pt x="39" y="34"/>
                      <a:pt x="30" y="28"/>
                    </a:cubicBezTo>
                    <a:cubicBezTo>
                      <a:pt x="20" y="31"/>
                      <a:pt x="30" y="40"/>
                      <a:pt x="20" y="48"/>
                    </a:cubicBezTo>
                    <a:cubicBezTo>
                      <a:pt x="16" y="51"/>
                      <a:pt x="8" y="56"/>
                      <a:pt x="8" y="56"/>
                    </a:cubicBezTo>
                    <a:cubicBezTo>
                      <a:pt x="2" y="50"/>
                      <a:pt x="5" y="50"/>
                      <a:pt x="0" y="5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 userDrawn="1"/>
            </p:nvSpPr>
            <p:spPr bwMode="ltGray">
              <a:xfrm>
                <a:off x="2391" y="541"/>
                <a:ext cx="94" cy="142"/>
              </a:xfrm>
              <a:custGeom>
                <a:avLst/>
                <a:gdLst/>
                <a:ahLst/>
                <a:cxnLst>
                  <a:cxn ang="0">
                    <a:pos x="14" y="96"/>
                  </a:cxn>
                  <a:cxn ang="0">
                    <a:pos x="26" y="128"/>
                  </a:cxn>
                  <a:cxn ang="0">
                    <a:pos x="32" y="108"/>
                  </a:cxn>
                  <a:cxn ang="0">
                    <a:pos x="52" y="100"/>
                  </a:cxn>
                  <a:cxn ang="0">
                    <a:pos x="46" y="124"/>
                  </a:cxn>
                  <a:cxn ang="0">
                    <a:pos x="66" y="126"/>
                  </a:cxn>
                  <a:cxn ang="0">
                    <a:pos x="76" y="142"/>
                  </a:cxn>
                  <a:cxn ang="0">
                    <a:pos x="58" y="148"/>
                  </a:cxn>
                  <a:cxn ang="0">
                    <a:pos x="74" y="174"/>
                  </a:cxn>
                  <a:cxn ang="0">
                    <a:pos x="84" y="154"/>
                  </a:cxn>
                  <a:cxn ang="0">
                    <a:pos x="82" y="112"/>
                  </a:cxn>
                  <a:cxn ang="0">
                    <a:pos x="60" y="106"/>
                  </a:cxn>
                  <a:cxn ang="0">
                    <a:pos x="50" y="82"/>
                  </a:cxn>
                  <a:cxn ang="0">
                    <a:pos x="34" y="82"/>
                  </a:cxn>
                  <a:cxn ang="0">
                    <a:pos x="30" y="70"/>
                  </a:cxn>
                  <a:cxn ang="0">
                    <a:pos x="42" y="42"/>
                  </a:cxn>
                  <a:cxn ang="0">
                    <a:pos x="30" y="0"/>
                  </a:cxn>
                  <a:cxn ang="0">
                    <a:pos x="18" y="22"/>
                  </a:cxn>
                  <a:cxn ang="0">
                    <a:pos x="4" y="46"/>
                  </a:cxn>
                  <a:cxn ang="0">
                    <a:pos x="14" y="76"/>
                  </a:cxn>
                  <a:cxn ang="0">
                    <a:pos x="14" y="96"/>
                  </a:cxn>
                </a:cxnLst>
                <a:rect l="0" t="0" r="r" b="b"/>
                <a:pathLst>
                  <a:path w="94" h="174">
                    <a:moveTo>
                      <a:pt x="14" y="96"/>
                    </a:moveTo>
                    <a:cubicBezTo>
                      <a:pt x="11" y="109"/>
                      <a:pt x="15" y="120"/>
                      <a:pt x="26" y="128"/>
                    </a:cubicBezTo>
                    <a:cubicBezTo>
                      <a:pt x="34" y="120"/>
                      <a:pt x="35" y="119"/>
                      <a:pt x="32" y="108"/>
                    </a:cubicBezTo>
                    <a:cubicBezTo>
                      <a:pt x="35" y="92"/>
                      <a:pt x="39" y="92"/>
                      <a:pt x="52" y="100"/>
                    </a:cubicBezTo>
                    <a:cubicBezTo>
                      <a:pt x="59" y="110"/>
                      <a:pt x="49" y="114"/>
                      <a:pt x="46" y="124"/>
                    </a:cubicBezTo>
                    <a:cubicBezTo>
                      <a:pt x="50" y="137"/>
                      <a:pt x="57" y="129"/>
                      <a:pt x="66" y="126"/>
                    </a:cubicBezTo>
                    <a:cubicBezTo>
                      <a:pt x="77" y="129"/>
                      <a:pt x="79" y="131"/>
                      <a:pt x="76" y="142"/>
                    </a:cubicBezTo>
                    <a:cubicBezTo>
                      <a:pt x="67" y="139"/>
                      <a:pt x="65" y="141"/>
                      <a:pt x="58" y="148"/>
                    </a:cubicBezTo>
                    <a:cubicBezTo>
                      <a:pt x="60" y="160"/>
                      <a:pt x="62" y="170"/>
                      <a:pt x="74" y="174"/>
                    </a:cubicBezTo>
                    <a:cubicBezTo>
                      <a:pt x="77" y="165"/>
                      <a:pt x="74" y="157"/>
                      <a:pt x="84" y="154"/>
                    </a:cubicBezTo>
                    <a:cubicBezTo>
                      <a:pt x="91" y="143"/>
                      <a:pt x="94" y="122"/>
                      <a:pt x="82" y="112"/>
                    </a:cubicBezTo>
                    <a:cubicBezTo>
                      <a:pt x="77" y="108"/>
                      <a:pt x="66" y="108"/>
                      <a:pt x="60" y="106"/>
                    </a:cubicBezTo>
                    <a:cubicBezTo>
                      <a:pt x="65" y="92"/>
                      <a:pt x="66" y="87"/>
                      <a:pt x="50" y="82"/>
                    </a:cubicBezTo>
                    <a:cubicBezTo>
                      <a:pt x="48" y="82"/>
                      <a:pt x="37" y="86"/>
                      <a:pt x="34" y="82"/>
                    </a:cubicBezTo>
                    <a:cubicBezTo>
                      <a:pt x="32" y="79"/>
                      <a:pt x="30" y="70"/>
                      <a:pt x="30" y="70"/>
                    </a:cubicBezTo>
                    <a:cubicBezTo>
                      <a:pt x="32" y="54"/>
                      <a:pt x="32" y="52"/>
                      <a:pt x="42" y="42"/>
                    </a:cubicBezTo>
                    <a:cubicBezTo>
                      <a:pt x="41" y="30"/>
                      <a:pt x="45" y="5"/>
                      <a:pt x="30" y="0"/>
                    </a:cubicBezTo>
                    <a:cubicBezTo>
                      <a:pt x="14" y="4"/>
                      <a:pt x="16" y="4"/>
                      <a:pt x="18" y="22"/>
                    </a:cubicBezTo>
                    <a:cubicBezTo>
                      <a:pt x="16" y="39"/>
                      <a:pt x="15" y="35"/>
                      <a:pt x="4" y="46"/>
                    </a:cubicBezTo>
                    <a:cubicBezTo>
                      <a:pt x="0" y="59"/>
                      <a:pt x="5" y="67"/>
                      <a:pt x="14" y="76"/>
                    </a:cubicBezTo>
                    <a:cubicBezTo>
                      <a:pt x="15" y="80"/>
                      <a:pt x="17" y="93"/>
                      <a:pt x="14" y="9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 userDrawn="1"/>
            </p:nvSpPr>
            <p:spPr bwMode="ltGray">
              <a:xfrm>
                <a:off x="2415" y="644"/>
                <a:ext cx="32" cy="41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12" y="0"/>
                  </a:cxn>
                  <a:cxn ang="0">
                    <a:pos x="20" y="16"/>
                  </a:cxn>
                  <a:cxn ang="0">
                    <a:pos x="22" y="24"/>
                  </a:cxn>
                  <a:cxn ang="0">
                    <a:pos x="28" y="26"/>
                  </a:cxn>
                  <a:cxn ang="0">
                    <a:pos x="32" y="38"/>
                  </a:cxn>
                  <a:cxn ang="0">
                    <a:pos x="18" y="50"/>
                  </a:cxn>
                  <a:cxn ang="0">
                    <a:pos x="6" y="24"/>
                  </a:cxn>
                </a:cxnLst>
                <a:rect l="0" t="0" r="r" b="b"/>
                <a:pathLst>
                  <a:path w="32" h="50">
                    <a:moveTo>
                      <a:pt x="6" y="24"/>
                    </a:moveTo>
                    <a:cubicBezTo>
                      <a:pt x="0" y="15"/>
                      <a:pt x="3" y="6"/>
                      <a:pt x="12" y="0"/>
                    </a:cubicBezTo>
                    <a:cubicBezTo>
                      <a:pt x="23" y="3"/>
                      <a:pt x="23" y="5"/>
                      <a:pt x="20" y="16"/>
                    </a:cubicBezTo>
                    <a:cubicBezTo>
                      <a:pt x="21" y="19"/>
                      <a:pt x="20" y="22"/>
                      <a:pt x="22" y="24"/>
                    </a:cubicBezTo>
                    <a:cubicBezTo>
                      <a:pt x="23" y="26"/>
                      <a:pt x="27" y="24"/>
                      <a:pt x="28" y="26"/>
                    </a:cubicBezTo>
                    <a:cubicBezTo>
                      <a:pt x="30" y="29"/>
                      <a:pt x="32" y="38"/>
                      <a:pt x="32" y="38"/>
                    </a:cubicBezTo>
                    <a:cubicBezTo>
                      <a:pt x="29" y="46"/>
                      <a:pt x="26" y="47"/>
                      <a:pt x="18" y="50"/>
                    </a:cubicBezTo>
                    <a:cubicBezTo>
                      <a:pt x="12" y="41"/>
                      <a:pt x="18" y="24"/>
                      <a:pt x="6" y="24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 userDrawn="1"/>
            </p:nvSpPr>
            <p:spPr bwMode="ltGray">
              <a:xfrm>
                <a:off x="2349" y="654"/>
                <a:ext cx="45" cy="41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22" y="20"/>
                  </a:cxn>
                  <a:cxn ang="0">
                    <a:pos x="36" y="0"/>
                  </a:cxn>
                  <a:cxn ang="0">
                    <a:pos x="24" y="28"/>
                  </a:cxn>
                  <a:cxn ang="0">
                    <a:pos x="2" y="50"/>
                  </a:cxn>
                  <a:cxn ang="0">
                    <a:pos x="0" y="44"/>
                  </a:cxn>
                </a:cxnLst>
                <a:rect l="0" t="0" r="r" b="b"/>
                <a:pathLst>
                  <a:path w="43" h="50">
                    <a:moveTo>
                      <a:pt x="0" y="44"/>
                    </a:moveTo>
                    <a:cubicBezTo>
                      <a:pt x="6" y="38"/>
                      <a:pt x="18" y="29"/>
                      <a:pt x="22" y="20"/>
                    </a:cubicBezTo>
                    <a:cubicBezTo>
                      <a:pt x="27" y="10"/>
                      <a:pt x="25" y="4"/>
                      <a:pt x="36" y="0"/>
                    </a:cubicBezTo>
                    <a:cubicBezTo>
                      <a:pt x="43" y="11"/>
                      <a:pt x="36" y="24"/>
                      <a:pt x="24" y="28"/>
                    </a:cubicBezTo>
                    <a:cubicBezTo>
                      <a:pt x="21" y="38"/>
                      <a:pt x="12" y="47"/>
                      <a:pt x="2" y="50"/>
                    </a:cubicBezTo>
                    <a:cubicBezTo>
                      <a:pt x="1" y="48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 userDrawn="1"/>
            </p:nvSpPr>
            <p:spPr bwMode="ltGray">
              <a:xfrm>
                <a:off x="4808" y="597"/>
                <a:ext cx="701" cy="438"/>
              </a:xfrm>
              <a:custGeom>
                <a:avLst/>
                <a:gdLst/>
                <a:ahLst/>
                <a:cxnLst>
                  <a:cxn ang="0">
                    <a:pos x="21" y="280"/>
                  </a:cxn>
                  <a:cxn ang="0">
                    <a:pos x="24" y="250"/>
                  </a:cxn>
                  <a:cxn ang="0">
                    <a:pos x="22" y="245"/>
                  </a:cxn>
                  <a:cxn ang="0">
                    <a:pos x="16" y="218"/>
                  </a:cxn>
                  <a:cxn ang="0">
                    <a:pos x="4" y="215"/>
                  </a:cxn>
                  <a:cxn ang="0">
                    <a:pos x="0" y="191"/>
                  </a:cxn>
                  <a:cxn ang="0">
                    <a:pos x="12" y="180"/>
                  </a:cxn>
                  <a:cxn ang="0">
                    <a:pos x="6" y="165"/>
                  </a:cxn>
                  <a:cxn ang="0">
                    <a:pos x="2" y="160"/>
                  </a:cxn>
                  <a:cxn ang="0">
                    <a:pos x="28" y="120"/>
                  </a:cxn>
                  <a:cxn ang="0">
                    <a:pos x="44" y="96"/>
                  </a:cxn>
                  <a:cxn ang="0">
                    <a:pos x="42" y="70"/>
                  </a:cxn>
                  <a:cxn ang="0">
                    <a:pos x="24" y="43"/>
                  </a:cxn>
                  <a:cxn ang="0">
                    <a:pos x="20" y="32"/>
                  </a:cxn>
                  <a:cxn ang="0">
                    <a:pos x="26" y="36"/>
                  </a:cxn>
                  <a:cxn ang="0">
                    <a:pos x="48" y="35"/>
                  </a:cxn>
                  <a:cxn ang="0">
                    <a:pos x="64" y="11"/>
                  </a:cxn>
                  <a:cxn ang="0">
                    <a:pos x="82" y="0"/>
                  </a:cxn>
                  <a:cxn ang="0">
                    <a:pos x="88" y="2"/>
                  </a:cxn>
                  <a:cxn ang="0">
                    <a:pos x="92" y="9"/>
                  </a:cxn>
                  <a:cxn ang="0">
                    <a:pos x="98" y="5"/>
                  </a:cxn>
                  <a:cxn ang="0">
                    <a:pos x="110" y="8"/>
                  </a:cxn>
                  <a:cxn ang="0">
                    <a:pos x="116" y="9"/>
                  </a:cxn>
                  <a:cxn ang="0">
                    <a:pos x="141" y="14"/>
                  </a:cxn>
                  <a:cxn ang="0">
                    <a:pos x="155" y="24"/>
                  </a:cxn>
                  <a:cxn ang="0">
                    <a:pos x="167" y="17"/>
                  </a:cxn>
                  <a:cxn ang="0">
                    <a:pos x="173" y="14"/>
                  </a:cxn>
                  <a:cxn ang="0">
                    <a:pos x="195" y="14"/>
                  </a:cxn>
                  <a:cxn ang="0">
                    <a:pos x="211" y="32"/>
                  </a:cxn>
                  <a:cxn ang="0">
                    <a:pos x="231" y="59"/>
                  </a:cxn>
                  <a:cxn ang="0">
                    <a:pos x="245" y="70"/>
                  </a:cxn>
                  <a:cxn ang="0">
                    <a:pos x="257" y="68"/>
                  </a:cxn>
                  <a:cxn ang="0">
                    <a:pos x="270" y="65"/>
                  </a:cxn>
                  <a:cxn ang="0">
                    <a:pos x="290" y="71"/>
                  </a:cxn>
                  <a:cxn ang="0">
                    <a:pos x="300" y="81"/>
                  </a:cxn>
                  <a:cxn ang="0">
                    <a:pos x="308" y="90"/>
                  </a:cxn>
                  <a:cxn ang="0">
                    <a:pos x="318" y="111"/>
                  </a:cxn>
                  <a:cxn ang="0">
                    <a:pos x="322" y="120"/>
                  </a:cxn>
                  <a:cxn ang="0">
                    <a:pos x="324" y="125"/>
                  </a:cxn>
                  <a:cxn ang="0">
                    <a:pos x="310" y="142"/>
                  </a:cxn>
                  <a:cxn ang="0">
                    <a:pos x="322" y="141"/>
                  </a:cxn>
                  <a:cxn ang="0">
                    <a:pos x="342" y="155"/>
                  </a:cxn>
                  <a:cxn ang="0">
                    <a:pos x="364" y="157"/>
                  </a:cxn>
                  <a:cxn ang="0">
                    <a:pos x="380" y="168"/>
                  </a:cxn>
                  <a:cxn ang="0">
                    <a:pos x="382" y="172"/>
                  </a:cxn>
                  <a:cxn ang="0">
                    <a:pos x="382" y="176"/>
                  </a:cxn>
                  <a:cxn ang="0">
                    <a:pos x="394" y="172"/>
                  </a:cxn>
                  <a:cxn ang="0">
                    <a:pos x="400" y="171"/>
                  </a:cxn>
                  <a:cxn ang="0">
                    <a:pos x="439" y="185"/>
                  </a:cxn>
                  <a:cxn ang="0">
                    <a:pos x="447" y="199"/>
                  </a:cxn>
                  <a:cxn ang="0">
                    <a:pos x="465" y="201"/>
                  </a:cxn>
                  <a:cxn ang="0">
                    <a:pos x="471" y="215"/>
                  </a:cxn>
                  <a:cxn ang="0">
                    <a:pos x="451" y="258"/>
                  </a:cxn>
                  <a:cxn ang="0">
                    <a:pos x="435" y="281"/>
                  </a:cxn>
                </a:cxnLst>
                <a:rect l="0" t="0" r="r" b="b"/>
                <a:pathLst>
                  <a:path w="471" h="281">
                    <a:moveTo>
                      <a:pt x="21" y="280"/>
                    </a:moveTo>
                    <a:cubicBezTo>
                      <a:pt x="32" y="281"/>
                      <a:pt x="25" y="253"/>
                      <a:pt x="24" y="250"/>
                    </a:cubicBezTo>
                    <a:cubicBezTo>
                      <a:pt x="23" y="248"/>
                      <a:pt x="22" y="245"/>
                      <a:pt x="22" y="245"/>
                    </a:cubicBezTo>
                    <a:cubicBezTo>
                      <a:pt x="21" y="243"/>
                      <a:pt x="20" y="221"/>
                      <a:pt x="16" y="218"/>
                    </a:cubicBezTo>
                    <a:cubicBezTo>
                      <a:pt x="13" y="216"/>
                      <a:pt x="4" y="215"/>
                      <a:pt x="4" y="215"/>
                    </a:cubicBezTo>
                    <a:cubicBezTo>
                      <a:pt x="0" y="207"/>
                      <a:pt x="3" y="200"/>
                      <a:pt x="0" y="191"/>
                    </a:cubicBezTo>
                    <a:cubicBezTo>
                      <a:pt x="2" y="185"/>
                      <a:pt x="7" y="186"/>
                      <a:pt x="12" y="180"/>
                    </a:cubicBezTo>
                    <a:cubicBezTo>
                      <a:pt x="14" y="172"/>
                      <a:pt x="14" y="169"/>
                      <a:pt x="6" y="165"/>
                    </a:cubicBezTo>
                    <a:cubicBezTo>
                      <a:pt x="4" y="163"/>
                      <a:pt x="2" y="162"/>
                      <a:pt x="2" y="160"/>
                    </a:cubicBezTo>
                    <a:cubicBezTo>
                      <a:pt x="2" y="150"/>
                      <a:pt x="16" y="123"/>
                      <a:pt x="28" y="120"/>
                    </a:cubicBezTo>
                    <a:cubicBezTo>
                      <a:pt x="32" y="111"/>
                      <a:pt x="40" y="105"/>
                      <a:pt x="44" y="96"/>
                    </a:cubicBezTo>
                    <a:cubicBezTo>
                      <a:pt x="39" y="83"/>
                      <a:pt x="38" y="85"/>
                      <a:pt x="42" y="70"/>
                    </a:cubicBezTo>
                    <a:cubicBezTo>
                      <a:pt x="38" y="60"/>
                      <a:pt x="34" y="48"/>
                      <a:pt x="24" y="43"/>
                    </a:cubicBezTo>
                    <a:cubicBezTo>
                      <a:pt x="18" y="36"/>
                      <a:pt x="10" y="37"/>
                      <a:pt x="20" y="32"/>
                    </a:cubicBezTo>
                    <a:cubicBezTo>
                      <a:pt x="27" y="34"/>
                      <a:pt x="26" y="32"/>
                      <a:pt x="26" y="36"/>
                    </a:cubicBezTo>
                    <a:cubicBezTo>
                      <a:pt x="34" y="41"/>
                      <a:pt x="39" y="39"/>
                      <a:pt x="48" y="35"/>
                    </a:cubicBezTo>
                    <a:cubicBezTo>
                      <a:pt x="45" y="22"/>
                      <a:pt x="48" y="14"/>
                      <a:pt x="64" y="11"/>
                    </a:cubicBezTo>
                    <a:cubicBezTo>
                      <a:pt x="71" y="8"/>
                      <a:pt x="75" y="3"/>
                      <a:pt x="82" y="0"/>
                    </a:cubicBezTo>
                    <a:cubicBezTo>
                      <a:pt x="84" y="1"/>
                      <a:pt x="88" y="0"/>
                      <a:pt x="88" y="2"/>
                    </a:cubicBezTo>
                    <a:cubicBezTo>
                      <a:pt x="90" y="12"/>
                      <a:pt x="75" y="13"/>
                      <a:pt x="92" y="9"/>
                    </a:cubicBezTo>
                    <a:cubicBezTo>
                      <a:pt x="94" y="8"/>
                      <a:pt x="96" y="5"/>
                      <a:pt x="98" y="5"/>
                    </a:cubicBezTo>
                    <a:cubicBezTo>
                      <a:pt x="102" y="4"/>
                      <a:pt x="106" y="7"/>
                      <a:pt x="110" y="8"/>
                    </a:cubicBezTo>
                    <a:cubicBezTo>
                      <a:pt x="112" y="8"/>
                      <a:pt x="116" y="9"/>
                      <a:pt x="116" y="9"/>
                    </a:cubicBezTo>
                    <a:cubicBezTo>
                      <a:pt x="122" y="16"/>
                      <a:pt x="129" y="13"/>
                      <a:pt x="141" y="14"/>
                    </a:cubicBezTo>
                    <a:cubicBezTo>
                      <a:pt x="143" y="21"/>
                      <a:pt x="147" y="22"/>
                      <a:pt x="155" y="24"/>
                    </a:cubicBezTo>
                    <a:cubicBezTo>
                      <a:pt x="159" y="22"/>
                      <a:pt x="163" y="20"/>
                      <a:pt x="167" y="17"/>
                    </a:cubicBezTo>
                    <a:cubicBezTo>
                      <a:pt x="169" y="16"/>
                      <a:pt x="173" y="14"/>
                      <a:pt x="173" y="14"/>
                    </a:cubicBezTo>
                    <a:cubicBezTo>
                      <a:pt x="195" y="26"/>
                      <a:pt x="175" y="20"/>
                      <a:pt x="195" y="14"/>
                    </a:cubicBezTo>
                    <a:cubicBezTo>
                      <a:pt x="207" y="17"/>
                      <a:pt x="201" y="26"/>
                      <a:pt x="211" y="32"/>
                    </a:cubicBezTo>
                    <a:cubicBezTo>
                      <a:pt x="214" y="38"/>
                      <a:pt x="224" y="55"/>
                      <a:pt x="231" y="59"/>
                    </a:cubicBezTo>
                    <a:cubicBezTo>
                      <a:pt x="241" y="70"/>
                      <a:pt x="235" y="67"/>
                      <a:pt x="245" y="70"/>
                    </a:cubicBezTo>
                    <a:cubicBezTo>
                      <a:pt x="249" y="69"/>
                      <a:pt x="253" y="69"/>
                      <a:pt x="257" y="68"/>
                    </a:cubicBezTo>
                    <a:cubicBezTo>
                      <a:pt x="261" y="67"/>
                      <a:pt x="270" y="65"/>
                      <a:pt x="270" y="65"/>
                    </a:cubicBezTo>
                    <a:cubicBezTo>
                      <a:pt x="278" y="66"/>
                      <a:pt x="283" y="67"/>
                      <a:pt x="290" y="71"/>
                    </a:cubicBezTo>
                    <a:cubicBezTo>
                      <a:pt x="304" y="88"/>
                      <a:pt x="282" y="62"/>
                      <a:pt x="300" y="81"/>
                    </a:cubicBezTo>
                    <a:cubicBezTo>
                      <a:pt x="302" y="84"/>
                      <a:pt x="308" y="90"/>
                      <a:pt x="308" y="90"/>
                    </a:cubicBezTo>
                    <a:cubicBezTo>
                      <a:pt x="311" y="98"/>
                      <a:pt x="315" y="103"/>
                      <a:pt x="318" y="111"/>
                    </a:cubicBezTo>
                    <a:cubicBezTo>
                      <a:pt x="319" y="114"/>
                      <a:pt x="321" y="117"/>
                      <a:pt x="322" y="120"/>
                    </a:cubicBezTo>
                    <a:cubicBezTo>
                      <a:pt x="323" y="122"/>
                      <a:pt x="324" y="125"/>
                      <a:pt x="324" y="125"/>
                    </a:cubicBezTo>
                    <a:cubicBezTo>
                      <a:pt x="321" y="132"/>
                      <a:pt x="313" y="134"/>
                      <a:pt x="310" y="142"/>
                    </a:cubicBezTo>
                    <a:cubicBezTo>
                      <a:pt x="313" y="151"/>
                      <a:pt x="317" y="146"/>
                      <a:pt x="322" y="141"/>
                    </a:cubicBezTo>
                    <a:cubicBezTo>
                      <a:pt x="341" y="143"/>
                      <a:pt x="339" y="142"/>
                      <a:pt x="342" y="155"/>
                    </a:cubicBezTo>
                    <a:cubicBezTo>
                      <a:pt x="351" y="150"/>
                      <a:pt x="355" y="152"/>
                      <a:pt x="364" y="157"/>
                    </a:cubicBezTo>
                    <a:cubicBezTo>
                      <a:pt x="369" y="162"/>
                      <a:pt x="372" y="166"/>
                      <a:pt x="380" y="168"/>
                    </a:cubicBezTo>
                    <a:cubicBezTo>
                      <a:pt x="381" y="169"/>
                      <a:pt x="383" y="171"/>
                      <a:pt x="382" y="172"/>
                    </a:cubicBezTo>
                    <a:cubicBezTo>
                      <a:pt x="380" y="176"/>
                      <a:pt x="368" y="172"/>
                      <a:pt x="382" y="176"/>
                    </a:cubicBezTo>
                    <a:cubicBezTo>
                      <a:pt x="386" y="175"/>
                      <a:pt x="390" y="173"/>
                      <a:pt x="394" y="172"/>
                    </a:cubicBezTo>
                    <a:cubicBezTo>
                      <a:pt x="396" y="172"/>
                      <a:pt x="400" y="171"/>
                      <a:pt x="400" y="171"/>
                    </a:cubicBezTo>
                    <a:cubicBezTo>
                      <a:pt x="413" y="177"/>
                      <a:pt x="427" y="179"/>
                      <a:pt x="439" y="185"/>
                    </a:cubicBezTo>
                    <a:cubicBezTo>
                      <a:pt x="441" y="190"/>
                      <a:pt x="445" y="194"/>
                      <a:pt x="447" y="199"/>
                    </a:cubicBezTo>
                    <a:cubicBezTo>
                      <a:pt x="453" y="198"/>
                      <a:pt x="460" y="195"/>
                      <a:pt x="465" y="201"/>
                    </a:cubicBezTo>
                    <a:cubicBezTo>
                      <a:pt x="468" y="205"/>
                      <a:pt x="471" y="215"/>
                      <a:pt x="471" y="215"/>
                    </a:cubicBezTo>
                    <a:cubicBezTo>
                      <a:pt x="468" y="231"/>
                      <a:pt x="469" y="248"/>
                      <a:pt x="451" y="258"/>
                    </a:cubicBezTo>
                    <a:cubicBezTo>
                      <a:pt x="447" y="262"/>
                      <a:pt x="437" y="275"/>
                      <a:pt x="435" y="281"/>
                    </a:cubicBez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 userDrawn="1"/>
            </p:nvSpPr>
            <p:spPr bwMode="ltGray">
              <a:xfrm>
                <a:off x="3880" y="-7"/>
                <a:ext cx="984" cy="692"/>
              </a:xfrm>
              <a:custGeom>
                <a:avLst/>
                <a:gdLst/>
                <a:ahLst/>
                <a:cxnLst>
                  <a:cxn ang="0">
                    <a:pos x="406" y="6"/>
                  </a:cxn>
                  <a:cxn ang="0">
                    <a:pos x="502" y="34"/>
                  </a:cxn>
                  <a:cxn ang="0">
                    <a:pos x="550" y="38"/>
                  </a:cxn>
                  <a:cxn ang="0">
                    <a:pos x="578" y="130"/>
                  </a:cxn>
                  <a:cxn ang="0">
                    <a:pos x="586" y="90"/>
                  </a:cxn>
                  <a:cxn ang="0">
                    <a:pos x="606" y="70"/>
                  </a:cxn>
                  <a:cxn ang="0">
                    <a:pos x="642" y="126"/>
                  </a:cxn>
                  <a:cxn ang="0">
                    <a:pos x="682" y="98"/>
                  </a:cxn>
                  <a:cxn ang="0">
                    <a:pos x="706" y="86"/>
                  </a:cxn>
                  <a:cxn ang="0">
                    <a:pos x="762" y="2"/>
                  </a:cxn>
                  <a:cxn ang="0">
                    <a:pos x="798" y="70"/>
                  </a:cxn>
                  <a:cxn ang="0">
                    <a:pos x="798" y="130"/>
                  </a:cxn>
                  <a:cxn ang="0">
                    <a:pos x="790" y="158"/>
                  </a:cxn>
                  <a:cxn ang="0">
                    <a:pos x="766" y="162"/>
                  </a:cxn>
                  <a:cxn ang="0">
                    <a:pos x="762" y="186"/>
                  </a:cxn>
                  <a:cxn ang="0">
                    <a:pos x="802" y="226"/>
                  </a:cxn>
                  <a:cxn ang="0">
                    <a:pos x="786" y="322"/>
                  </a:cxn>
                  <a:cxn ang="0">
                    <a:pos x="830" y="414"/>
                  </a:cxn>
                  <a:cxn ang="0">
                    <a:pos x="854" y="450"/>
                  </a:cxn>
                  <a:cxn ang="0">
                    <a:pos x="830" y="450"/>
                  </a:cxn>
                  <a:cxn ang="0">
                    <a:pos x="746" y="378"/>
                  </a:cxn>
                  <a:cxn ang="0">
                    <a:pos x="678" y="402"/>
                  </a:cxn>
                  <a:cxn ang="0">
                    <a:pos x="590" y="442"/>
                  </a:cxn>
                  <a:cxn ang="0">
                    <a:pos x="642" y="578"/>
                  </a:cxn>
                  <a:cxn ang="0">
                    <a:pos x="710" y="610"/>
                  </a:cxn>
                  <a:cxn ang="0">
                    <a:pos x="738" y="550"/>
                  </a:cxn>
                  <a:cxn ang="0">
                    <a:pos x="774" y="570"/>
                  </a:cxn>
                  <a:cxn ang="0">
                    <a:pos x="766" y="630"/>
                  </a:cxn>
                  <a:cxn ang="0">
                    <a:pos x="802" y="670"/>
                  </a:cxn>
                  <a:cxn ang="0">
                    <a:pos x="838" y="658"/>
                  </a:cxn>
                  <a:cxn ang="0">
                    <a:pos x="922" y="806"/>
                  </a:cxn>
                  <a:cxn ang="0">
                    <a:pos x="942" y="826"/>
                  </a:cxn>
                  <a:cxn ang="0">
                    <a:pos x="874" y="810"/>
                  </a:cxn>
                  <a:cxn ang="0">
                    <a:pos x="830" y="758"/>
                  </a:cxn>
                  <a:cxn ang="0">
                    <a:pos x="778" y="710"/>
                  </a:cxn>
                  <a:cxn ang="0">
                    <a:pos x="702" y="662"/>
                  </a:cxn>
                  <a:cxn ang="0">
                    <a:pos x="614" y="646"/>
                  </a:cxn>
                  <a:cxn ang="0">
                    <a:pos x="506" y="594"/>
                  </a:cxn>
                  <a:cxn ang="0">
                    <a:pos x="462" y="506"/>
                  </a:cxn>
                  <a:cxn ang="0">
                    <a:pos x="430" y="462"/>
                  </a:cxn>
                  <a:cxn ang="0">
                    <a:pos x="382" y="430"/>
                  </a:cxn>
                  <a:cxn ang="0">
                    <a:pos x="342" y="370"/>
                  </a:cxn>
                  <a:cxn ang="0">
                    <a:pos x="354" y="414"/>
                  </a:cxn>
                  <a:cxn ang="0">
                    <a:pos x="418" y="494"/>
                  </a:cxn>
                  <a:cxn ang="0">
                    <a:pos x="422" y="526"/>
                  </a:cxn>
                  <a:cxn ang="0">
                    <a:pos x="394" y="498"/>
                  </a:cxn>
                  <a:cxn ang="0">
                    <a:pos x="354" y="466"/>
                  </a:cxn>
                  <a:cxn ang="0">
                    <a:pos x="314" y="402"/>
                  </a:cxn>
                  <a:cxn ang="0">
                    <a:pos x="266" y="346"/>
                  </a:cxn>
                  <a:cxn ang="0">
                    <a:pos x="210" y="314"/>
                  </a:cxn>
                  <a:cxn ang="0">
                    <a:pos x="154" y="238"/>
                  </a:cxn>
                  <a:cxn ang="0">
                    <a:pos x="66" y="66"/>
                  </a:cxn>
                  <a:cxn ang="0">
                    <a:pos x="34" y="38"/>
                  </a:cxn>
                  <a:cxn ang="0">
                    <a:pos x="46" y="22"/>
                  </a:cxn>
                  <a:cxn ang="0">
                    <a:pos x="102" y="70"/>
                  </a:cxn>
                </a:cxnLst>
                <a:rect l="0" t="0" r="r" b="b"/>
                <a:pathLst>
                  <a:path w="984" h="844">
                    <a:moveTo>
                      <a:pt x="82" y="38"/>
                    </a:moveTo>
                    <a:lnTo>
                      <a:pt x="406" y="6"/>
                    </a:lnTo>
                    <a:cubicBezTo>
                      <a:pt x="497" y="22"/>
                      <a:pt x="465" y="0"/>
                      <a:pt x="474" y="54"/>
                    </a:cubicBezTo>
                    <a:cubicBezTo>
                      <a:pt x="492" y="48"/>
                      <a:pt x="484" y="40"/>
                      <a:pt x="502" y="34"/>
                    </a:cubicBezTo>
                    <a:cubicBezTo>
                      <a:pt x="510" y="37"/>
                      <a:pt x="517" y="46"/>
                      <a:pt x="526" y="46"/>
                    </a:cubicBezTo>
                    <a:cubicBezTo>
                      <a:pt x="534" y="46"/>
                      <a:pt x="550" y="38"/>
                      <a:pt x="550" y="38"/>
                    </a:cubicBezTo>
                    <a:cubicBezTo>
                      <a:pt x="556" y="55"/>
                      <a:pt x="552" y="60"/>
                      <a:pt x="542" y="74"/>
                    </a:cubicBezTo>
                    <a:cubicBezTo>
                      <a:pt x="555" y="114"/>
                      <a:pt x="550" y="102"/>
                      <a:pt x="578" y="130"/>
                    </a:cubicBezTo>
                    <a:cubicBezTo>
                      <a:pt x="584" y="148"/>
                      <a:pt x="590" y="148"/>
                      <a:pt x="606" y="138"/>
                    </a:cubicBezTo>
                    <a:cubicBezTo>
                      <a:pt x="600" y="119"/>
                      <a:pt x="594" y="107"/>
                      <a:pt x="586" y="90"/>
                    </a:cubicBezTo>
                    <a:cubicBezTo>
                      <a:pt x="583" y="82"/>
                      <a:pt x="578" y="66"/>
                      <a:pt x="578" y="66"/>
                    </a:cubicBezTo>
                    <a:cubicBezTo>
                      <a:pt x="585" y="44"/>
                      <a:pt x="597" y="56"/>
                      <a:pt x="606" y="70"/>
                    </a:cubicBezTo>
                    <a:cubicBezTo>
                      <a:pt x="609" y="86"/>
                      <a:pt x="608" y="117"/>
                      <a:pt x="626" y="90"/>
                    </a:cubicBezTo>
                    <a:cubicBezTo>
                      <a:pt x="648" y="97"/>
                      <a:pt x="646" y="104"/>
                      <a:pt x="642" y="126"/>
                    </a:cubicBezTo>
                    <a:cubicBezTo>
                      <a:pt x="650" y="150"/>
                      <a:pt x="665" y="141"/>
                      <a:pt x="682" y="130"/>
                    </a:cubicBezTo>
                    <a:cubicBezTo>
                      <a:pt x="689" y="108"/>
                      <a:pt x="673" y="124"/>
                      <a:pt x="682" y="98"/>
                    </a:cubicBezTo>
                    <a:cubicBezTo>
                      <a:pt x="683" y="94"/>
                      <a:pt x="690" y="96"/>
                      <a:pt x="694" y="94"/>
                    </a:cubicBezTo>
                    <a:cubicBezTo>
                      <a:pt x="698" y="92"/>
                      <a:pt x="702" y="89"/>
                      <a:pt x="706" y="86"/>
                    </a:cubicBezTo>
                    <a:cubicBezTo>
                      <a:pt x="717" y="54"/>
                      <a:pt x="688" y="54"/>
                      <a:pt x="742" y="46"/>
                    </a:cubicBezTo>
                    <a:cubicBezTo>
                      <a:pt x="748" y="27"/>
                      <a:pt x="741" y="9"/>
                      <a:pt x="762" y="2"/>
                    </a:cubicBezTo>
                    <a:cubicBezTo>
                      <a:pt x="788" y="11"/>
                      <a:pt x="777" y="38"/>
                      <a:pt x="802" y="46"/>
                    </a:cubicBezTo>
                    <a:cubicBezTo>
                      <a:pt x="831" y="36"/>
                      <a:pt x="805" y="63"/>
                      <a:pt x="798" y="70"/>
                    </a:cubicBezTo>
                    <a:cubicBezTo>
                      <a:pt x="789" y="96"/>
                      <a:pt x="787" y="96"/>
                      <a:pt x="802" y="118"/>
                    </a:cubicBezTo>
                    <a:cubicBezTo>
                      <a:pt x="801" y="122"/>
                      <a:pt x="801" y="127"/>
                      <a:pt x="798" y="130"/>
                    </a:cubicBezTo>
                    <a:cubicBezTo>
                      <a:pt x="794" y="133"/>
                      <a:pt x="784" y="129"/>
                      <a:pt x="782" y="134"/>
                    </a:cubicBezTo>
                    <a:cubicBezTo>
                      <a:pt x="780" y="142"/>
                      <a:pt x="790" y="158"/>
                      <a:pt x="790" y="158"/>
                    </a:cubicBezTo>
                    <a:cubicBezTo>
                      <a:pt x="786" y="161"/>
                      <a:pt x="783" y="165"/>
                      <a:pt x="778" y="166"/>
                    </a:cubicBezTo>
                    <a:cubicBezTo>
                      <a:pt x="774" y="167"/>
                      <a:pt x="769" y="159"/>
                      <a:pt x="766" y="162"/>
                    </a:cubicBezTo>
                    <a:cubicBezTo>
                      <a:pt x="758" y="170"/>
                      <a:pt x="794" y="182"/>
                      <a:pt x="794" y="182"/>
                    </a:cubicBezTo>
                    <a:cubicBezTo>
                      <a:pt x="804" y="211"/>
                      <a:pt x="775" y="190"/>
                      <a:pt x="762" y="186"/>
                    </a:cubicBezTo>
                    <a:cubicBezTo>
                      <a:pt x="767" y="194"/>
                      <a:pt x="773" y="202"/>
                      <a:pt x="778" y="210"/>
                    </a:cubicBezTo>
                    <a:cubicBezTo>
                      <a:pt x="783" y="218"/>
                      <a:pt x="802" y="226"/>
                      <a:pt x="802" y="226"/>
                    </a:cubicBezTo>
                    <a:cubicBezTo>
                      <a:pt x="813" y="242"/>
                      <a:pt x="804" y="245"/>
                      <a:pt x="810" y="262"/>
                    </a:cubicBezTo>
                    <a:cubicBezTo>
                      <a:pt x="803" y="282"/>
                      <a:pt x="793" y="301"/>
                      <a:pt x="786" y="322"/>
                    </a:cubicBezTo>
                    <a:cubicBezTo>
                      <a:pt x="783" y="330"/>
                      <a:pt x="778" y="346"/>
                      <a:pt x="778" y="346"/>
                    </a:cubicBezTo>
                    <a:cubicBezTo>
                      <a:pt x="785" y="366"/>
                      <a:pt x="817" y="394"/>
                      <a:pt x="830" y="414"/>
                    </a:cubicBezTo>
                    <a:cubicBezTo>
                      <a:pt x="835" y="422"/>
                      <a:pt x="841" y="430"/>
                      <a:pt x="846" y="438"/>
                    </a:cubicBezTo>
                    <a:cubicBezTo>
                      <a:pt x="849" y="442"/>
                      <a:pt x="854" y="450"/>
                      <a:pt x="854" y="450"/>
                    </a:cubicBezTo>
                    <a:cubicBezTo>
                      <a:pt x="853" y="457"/>
                      <a:pt x="855" y="466"/>
                      <a:pt x="850" y="470"/>
                    </a:cubicBezTo>
                    <a:cubicBezTo>
                      <a:pt x="844" y="475"/>
                      <a:pt x="831" y="451"/>
                      <a:pt x="830" y="450"/>
                    </a:cubicBezTo>
                    <a:cubicBezTo>
                      <a:pt x="811" y="431"/>
                      <a:pt x="789" y="421"/>
                      <a:pt x="774" y="398"/>
                    </a:cubicBezTo>
                    <a:cubicBezTo>
                      <a:pt x="769" y="379"/>
                      <a:pt x="766" y="371"/>
                      <a:pt x="746" y="378"/>
                    </a:cubicBezTo>
                    <a:cubicBezTo>
                      <a:pt x="717" y="368"/>
                      <a:pt x="730" y="368"/>
                      <a:pt x="706" y="374"/>
                    </a:cubicBezTo>
                    <a:cubicBezTo>
                      <a:pt x="688" y="402"/>
                      <a:pt x="699" y="395"/>
                      <a:pt x="678" y="402"/>
                    </a:cubicBezTo>
                    <a:cubicBezTo>
                      <a:pt x="654" y="386"/>
                      <a:pt x="650" y="390"/>
                      <a:pt x="618" y="394"/>
                    </a:cubicBezTo>
                    <a:cubicBezTo>
                      <a:pt x="607" y="411"/>
                      <a:pt x="601" y="426"/>
                      <a:pt x="590" y="442"/>
                    </a:cubicBezTo>
                    <a:cubicBezTo>
                      <a:pt x="600" y="471"/>
                      <a:pt x="593" y="459"/>
                      <a:pt x="606" y="478"/>
                    </a:cubicBezTo>
                    <a:cubicBezTo>
                      <a:pt x="593" y="518"/>
                      <a:pt x="622" y="548"/>
                      <a:pt x="642" y="578"/>
                    </a:cubicBezTo>
                    <a:cubicBezTo>
                      <a:pt x="651" y="591"/>
                      <a:pt x="651" y="601"/>
                      <a:pt x="666" y="606"/>
                    </a:cubicBezTo>
                    <a:cubicBezTo>
                      <a:pt x="680" y="627"/>
                      <a:pt x="691" y="623"/>
                      <a:pt x="710" y="610"/>
                    </a:cubicBezTo>
                    <a:cubicBezTo>
                      <a:pt x="729" y="616"/>
                      <a:pt x="729" y="606"/>
                      <a:pt x="734" y="590"/>
                    </a:cubicBezTo>
                    <a:cubicBezTo>
                      <a:pt x="735" y="577"/>
                      <a:pt x="731" y="562"/>
                      <a:pt x="738" y="550"/>
                    </a:cubicBezTo>
                    <a:cubicBezTo>
                      <a:pt x="742" y="543"/>
                      <a:pt x="762" y="542"/>
                      <a:pt x="762" y="542"/>
                    </a:cubicBezTo>
                    <a:cubicBezTo>
                      <a:pt x="783" y="547"/>
                      <a:pt x="786" y="552"/>
                      <a:pt x="774" y="570"/>
                    </a:cubicBezTo>
                    <a:cubicBezTo>
                      <a:pt x="779" y="590"/>
                      <a:pt x="790" y="605"/>
                      <a:pt x="770" y="618"/>
                    </a:cubicBezTo>
                    <a:cubicBezTo>
                      <a:pt x="769" y="622"/>
                      <a:pt x="764" y="626"/>
                      <a:pt x="766" y="630"/>
                    </a:cubicBezTo>
                    <a:cubicBezTo>
                      <a:pt x="768" y="634"/>
                      <a:pt x="775" y="634"/>
                      <a:pt x="778" y="638"/>
                    </a:cubicBezTo>
                    <a:cubicBezTo>
                      <a:pt x="788" y="651"/>
                      <a:pt x="786" y="660"/>
                      <a:pt x="802" y="670"/>
                    </a:cubicBezTo>
                    <a:cubicBezTo>
                      <a:pt x="810" y="667"/>
                      <a:pt x="818" y="665"/>
                      <a:pt x="826" y="662"/>
                    </a:cubicBezTo>
                    <a:cubicBezTo>
                      <a:pt x="830" y="661"/>
                      <a:pt x="838" y="658"/>
                      <a:pt x="838" y="658"/>
                    </a:cubicBezTo>
                    <a:cubicBezTo>
                      <a:pt x="857" y="664"/>
                      <a:pt x="864" y="680"/>
                      <a:pt x="870" y="698"/>
                    </a:cubicBezTo>
                    <a:cubicBezTo>
                      <a:pt x="859" y="731"/>
                      <a:pt x="887" y="794"/>
                      <a:pt x="922" y="806"/>
                    </a:cubicBezTo>
                    <a:cubicBezTo>
                      <a:pt x="938" y="801"/>
                      <a:pt x="941" y="792"/>
                      <a:pt x="958" y="798"/>
                    </a:cubicBezTo>
                    <a:cubicBezTo>
                      <a:pt x="984" y="837"/>
                      <a:pt x="928" y="784"/>
                      <a:pt x="942" y="826"/>
                    </a:cubicBezTo>
                    <a:cubicBezTo>
                      <a:pt x="936" y="844"/>
                      <a:pt x="930" y="844"/>
                      <a:pt x="914" y="834"/>
                    </a:cubicBezTo>
                    <a:cubicBezTo>
                      <a:pt x="903" y="817"/>
                      <a:pt x="890" y="821"/>
                      <a:pt x="874" y="810"/>
                    </a:cubicBezTo>
                    <a:cubicBezTo>
                      <a:pt x="851" y="776"/>
                      <a:pt x="882" y="816"/>
                      <a:pt x="854" y="794"/>
                    </a:cubicBezTo>
                    <a:cubicBezTo>
                      <a:pt x="843" y="785"/>
                      <a:pt x="840" y="768"/>
                      <a:pt x="830" y="758"/>
                    </a:cubicBezTo>
                    <a:cubicBezTo>
                      <a:pt x="824" y="739"/>
                      <a:pt x="817" y="724"/>
                      <a:pt x="798" y="718"/>
                    </a:cubicBezTo>
                    <a:cubicBezTo>
                      <a:pt x="791" y="696"/>
                      <a:pt x="800" y="712"/>
                      <a:pt x="778" y="710"/>
                    </a:cubicBezTo>
                    <a:cubicBezTo>
                      <a:pt x="767" y="709"/>
                      <a:pt x="746" y="702"/>
                      <a:pt x="746" y="702"/>
                    </a:cubicBezTo>
                    <a:cubicBezTo>
                      <a:pt x="729" y="691"/>
                      <a:pt x="720" y="674"/>
                      <a:pt x="702" y="662"/>
                    </a:cubicBezTo>
                    <a:cubicBezTo>
                      <a:pt x="694" y="665"/>
                      <a:pt x="687" y="673"/>
                      <a:pt x="678" y="674"/>
                    </a:cubicBezTo>
                    <a:cubicBezTo>
                      <a:pt x="657" y="677"/>
                      <a:pt x="630" y="657"/>
                      <a:pt x="614" y="646"/>
                    </a:cubicBezTo>
                    <a:cubicBezTo>
                      <a:pt x="600" y="637"/>
                      <a:pt x="580" y="639"/>
                      <a:pt x="566" y="630"/>
                    </a:cubicBezTo>
                    <a:cubicBezTo>
                      <a:pt x="546" y="617"/>
                      <a:pt x="525" y="607"/>
                      <a:pt x="506" y="594"/>
                    </a:cubicBezTo>
                    <a:cubicBezTo>
                      <a:pt x="513" y="572"/>
                      <a:pt x="509" y="551"/>
                      <a:pt x="490" y="538"/>
                    </a:cubicBezTo>
                    <a:cubicBezTo>
                      <a:pt x="485" y="522"/>
                      <a:pt x="476" y="515"/>
                      <a:pt x="462" y="506"/>
                    </a:cubicBezTo>
                    <a:cubicBezTo>
                      <a:pt x="441" y="474"/>
                      <a:pt x="469" y="513"/>
                      <a:pt x="442" y="486"/>
                    </a:cubicBezTo>
                    <a:cubicBezTo>
                      <a:pt x="436" y="480"/>
                      <a:pt x="436" y="468"/>
                      <a:pt x="430" y="462"/>
                    </a:cubicBezTo>
                    <a:cubicBezTo>
                      <a:pt x="427" y="459"/>
                      <a:pt x="422" y="459"/>
                      <a:pt x="418" y="458"/>
                    </a:cubicBezTo>
                    <a:cubicBezTo>
                      <a:pt x="407" y="447"/>
                      <a:pt x="382" y="430"/>
                      <a:pt x="382" y="430"/>
                    </a:cubicBezTo>
                    <a:cubicBezTo>
                      <a:pt x="371" y="413"/>
                      <a:pt x="358" y="399"/>
                      <a:pt x="346" y="382"/>
                    </a:cubicBezTo>
                    <a:cubicBezTo>
                      <a:pt x="344" y="378"/>
                      <a:pt x="345" y="373"/>
                      <a:pt x="342" y="370"/>
                    </a:cubicBezTo>
                    <a:cubicBezTo>
                      <a:pt x="339" y="367"/>
                      <a:pt x="334" y="367"/>
                      <a:pt x="330" y="366"/>
                    </a:cubicBezTo>
                    <a:cubicBezTo>
                      <a:pt x="322" y="390"/>
                      <a:pt x="342" y="398"/>
                      <a:pt x="354" y="414"/>
                    </a:cubicBezTo>
                    <a:cubicBezTo>
                      <a:pt x="368" y="432"/>
                      <a:pt x="372" y="446"/>
                      <a:pt x="390" y="458"/>
                    </a:cubicBezTo>
                    <a:cubicBezTo>
                      <a:pt x="409" y="487"/>
                      <a:pt x="399" y="475"/>
                      <a:pt x="418" y="494"/>
                    </a:cubicBezTo>
                    <a:cubicBezTo>
                      <a:pt x="423" y="510"/>
                      <a:pt x="428" y="517"/>
                      <a:pt x="442" y="526"/>
                    </a:cubicBezTo>
                    <a:cubicBezTo>
                      <a:pt x="450" y="550"/>
                      <a:pt x="432" y="533"/>
                      <a:pt x="422" y="526"/>
                    </a:cubicBezTo>
                    <a:cubicBezTo>
                      <a:pt x="399" y="492"/>
                      <a:pt x="430" y="532"/>
                      <a:pt x="402" y="510"/>
                    </a:cubicBezTo>
                    <a:cubicBezTo>
                      <a:pt x="398" y="507"/>
                      <a:pt x="397" y="501"/>
                      <a:pt x="394" y="498"/>
                    </a:cubicBezTo>
                    <a:cubicBezTo>
                      <a:pt x="391" y="495"/>
                      <a:pt x="386" y="493"/>
                      <a:pt x="382" y="490"/>
                    </a:cubicBezTo>
                    <a:cubicBezTo>
                      <a:pt x="377" y="474"/>
                      <a:pt x="370" y="471"/>
                      <a:pt x="354" y="466"/>
                    </a:cubicBezTo>
                    <a:cubicBezTo>
                      <a:pt x="344" y="452"/>
                      <a:pt x="340" y="447"/>
                      <a:pt x="346" y="430"/>
                    </a:cubicBezTo>
                    <a:cubicBezTo>
                      <a:pt x="338" y="418"/>
                      <a:pt x="314" y="402"/>
                      <a:pt x="314" y="402"/>
                    </a:cubicBezTo>
                    <a:cubicBezTo>
                      <a:pt x="306" y="390"/>
                      <a:pt x="298" y="378"/>
                      <a:pt x="290" y="366"/>
                    </a:cubicBezTo>
                    <a:cubicBezTo>
                      <a:pt x="284" y="357"/>
                      <a:pt x="273" y="354"/>
                      <a:pt x="266" y="346"/>
                    </a:cubicBezTo>
                    <a:cubicBezTo>
                      <a:pt x="263" y="342"/>
                      <a:pt x="262" y="337"/>
                      <a:pt x="258" y="334"/>
                    </a:cubicBezTo>
                    <a:cubicBezTo>
                      <a:pt x="243" y="324"/>
                      <a:pt x="225" y="324"/>
                      <a:pt x="210" y="314"/>
                    </a:cubicBezTo>
                    <a:cubicBezTo>
                      <a:pt x="201" y="300"/>
                      <a:pt x="194" y="291"/>
                      <a:pt x="178" y="286"/>
                    </a:cubicBezTo>
                    <a:cubicBezTo>
                      <a:pt x="160" y="260"/>
                      <a:pt x="192" y="247"/>
                      <a:pt x="154" y="238"/>
                    </a:cubicBezTo>
                    <a:cubicBezTo>
                      <a:pt x="111" y="209"/>
                      <a:pt x="106" y="149"/>
                      <a:pt x="90" y="102"/>
                    </a:cubicBezTo>
                    <a:cubicBezTo>
                      <a:pt x="86" y="90"/>
                      <a:pt x="76" y="73"/>
                      <a:pt x="66" y="66"/>
                    </a:cubicBezTo>
                    <a:cubicBezTo>
                      <a:pt x="58" y="60"/>
                      <a:pt x="42" y="50"/>
                      <a:pt x="42" y="50"/>
                    </a:cubicBezTo>
                    <a:cubicBezTo>
                      <a:pt x="39" y="46"/>
                      <a:pt x="38" y="41"/>
                      <a:pt x="34" y="38"/>
                    </a:cubicBezTo>
                    <a:cubicBezTo>
                      <a:pt x="27" y="34"/>
                      <a:pt x="10" y="30"/>
                      <a:pt x="10" y="30"/>
                    </a:cubicBezTo>
                    <a:cubicBezTo>
                      <a:pt x="0" y="1"/>
                      <a:pt x="31" y="17"/>
                      <a:pt x="46" y="22"/>
                    </a:cubicBezTo>
                    <a:cubicBezTo>
                      <a:pt x="65" y="51"/>
                      <a:pt x="61" y="41"/>
                      <a:pt x="86" y="58"/>
                    </a:cubicBezTo>
                    <a:cubicBezTo>
                      <a:pt x="94" y="70"/>
                      <a:pt x="94" y="93"/>
                      <a:pt x="102" y="70"/>
                    </a:cubicBezTo>
                    <a:cubicBezTo>
                      <a:pt x="95" y="49"/>
                      <a:pt x="82" y="62"/>
                      <a:pt x="82" y="3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 userDrawn="1"/>
            </p:nvSpPr>
            <p:spPr bwMode="ltGray">
              <a:xfrm>
                <a:off x="3577" y="490"/>
                <a:ext cx="36" cy="39"/>
              </a:xfrm>
              <a:custGeom>
                <a:avLst/>
                <a:gdLst/>
                <a:ahLst/>
                <a:cxnLst>
                  <a:cxn ang="0">
                    <a:pos x="6" y="28"/>
                  </a:cxn>
                  <a:cxn ang="0">
                    <a:pos x="10" y="48"/>
                  </a:cxn>
                  <a:cxn ang="0">
                    <a:pos x="6" y="28"/>
                  </a:cxn>
                </a:cxnLst>
                <a:rect l="0" t="0" r="r" b="b"/>
                <a:pathLst>
                  <a:path w="36" h="48">
                    <a:moveTo>
                      <a:pt x="6" y="28"/>
                    </a:moveTo>
                    <a:cubicBezTo>
                      <a:pt x="25" y="0"/>
                      <a:pt x="36" y="31"/>
                      <a:pt x="10" y="48"/>
                    </a:cubicBezTo>
                    <a:cubicBezTo>
                      <a:pt x="0" y="34"/>
                      <a:pt x="0" y="40"/>
                      <a:pt x="6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 userDrawn="1"/>
            </p:nvSpPr>
            <p:spPr bwMode="ltGray">
              <a:xfrm>
                <a:off x="3549" y="475"/>
                <a:ext cx="38" cy="2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2" y="1"/>
                  </a:cxn>
                  <a:cxn ang="0">
                    <a:pos x="36" y="17"/>
                  </a:cxn>
                  <a:cxn ang="0">
                    <a:pos x="8" y="17"/>
                  </a:cxn>
                  <a:cxn ang="0">
                    <a:pos x="0" y="5"/>
                  </a:cxn>
                </a:cxnLst>
                <a:rect l="0" t="0" r="r" b="b"/>
                <a:pathLst>
                  <a:path w="36" h="37">
                    <a:moveTo>
                      <a:pt x="0" y="5"/>
                    </a:moveTo>
                    <a:cubicBezTo>
                      <a:pt x="4" y="4"/>
                      <a:pt x="8" y="0"/>
                      <a:pt x="12" y="1"/>
                    </a:cubicBezTo>
                    <a:cubicBezTo>
                      <a:pt x="21" y="4"/>
                      <a:pt x="36" y="17"/>
                      <a:pt x="36" y="17"/>
                    </a:cubicBezTo>
                    <a:cubicBezTo>
                      <a:pt x="29" y="37"/>
                      <a:pt x="22" y="26"/>
                      <a:pt x="8" y="17"/>
                    </a:cubicBezTo>
                    <a:cubicBezTo>
                      <a:pt x="5" y="1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 userDrawn="1"/>
            </p:nvSpPr>
            <p:spPr bwMode="ltGray">
              <a:xfrm>
                <a:off x="4686" y="394"/>
                <a:ext cx="171" cy="81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28" y="25"/>
                  </a:cxn>
                  <a:cxn ang="0">
                    <a:pos x="56" y="21"/>
                  </a:cxn>
                  <a:cxn ang="0">
                    <a:pos x="80" y="9"/>
                  </a:cxn>
                  <a:cxn ang="0">
                    <a:pos x="64" y="25"/>
                  </a:cxn>
                  <a:cxn ang="0">
                    <a:pos x="124" y="49"/>
                  </a:cxn>
                  <a:cxn ang="0">
                    <a:pos x="160" y="65"/>
                  </a:cxn>
                  <a:cxn ang="0">
                    <a:pos x="116" y="77"/>
                  </a:cxn>
                  <a:cxn ang="0">
                    <a:pos x="88" y="57"/>
                  </a:cxn>
                  <a:cxn ang="0">
                    <a:pos x="76" y="53"/>
                  </a:cxn>
                  <a:cxn ang="0">
                    <a:pos x="24" y="41"/>
                  </a:cxn>
                  <a:cxn ang="0">
                    <a:pos x="0" y="49"/>
                  </a:cxn>
                </a:cxnLst>
                <a:rect l="0" t="0" r="r" b="b"/>
                <a:pathLst>
                  <a:path w="170" h="96">
                    <a:moveTo>
                      <a:pt x="0" y="49"/>
                    </a:moveTo>
                    <a:cubicBezTo>
                      <a:pt x="5" y="33"/>
                      <a:pt x="12" y="30"/>
                      <a:pt x="28" y="25"/>
                    </a:cubicBezTo>
                    <a:cubicBezTo>
                      <a:pt x="20" y="0"/>
                      <a:pt x="42" y="16"/>
                      <a:pt x="56" y="21"/>
                    </a:cubicBezTo>
                    <a:cubicBezTo>
                      <a:pt x="56" y="21"/>
                      <a:pt x="77" y="6"/>
                      <a:pt x="80" y="9"/>
                    </a:cubicBezTo>
                    <a:cubicBezTo>
                      <a:pt x="85" y="14"/>
                      <a:pt x="71" y="23"/>
                      <a:pt x="64" y="25"/>
                    </a:cubicBezTo>
                    <a:cubicBezTo>
                      <a:pt x="82" y="37"/>
                      <a:pt x="103" y="42"/>
                      <a:pt x="124" y="49"/>
                    </a:cubicBezTo>
                    <a:cubicBezTo>
                      <a:pt x="136" y="53"/>
                      <a:pt x="160" y="65"/>
                      <a:pt x="160" y="65"/>
                    </a:cubicBezTo>
                    <a:cubicBezTo>
                      <a:pt x="170" y="96"/>
                      <a:pt x="134" y="83"/>
                      <a:pt x="116" y="77"/>
                    </a:cubicBezTo>
                    <a:cubicBezTo>
                      <a:pt x="109" y="57"/>
                      <a:pt x="116" y="66"/>
                      <a:pt x="88" y="57"/>
                    </a:cubicBezTo>
                    <a:cubicBezTo>
                      <a:pt x="84" y="56"/>
                      <a:pt x="76" y="53"/>
                      <a:pt x="76" y="53"/>
                    </a:cubicBezTo>
                    <a:cubicBezTo>
                      <a:pt x="57" y="34"/>
                      <a:pt x="53" y="37"/>
                      <a:pt x="24" y="41"/>
                    </a:cubicBezTo>
                    <a:cubicBezTo>
                      <a:pt x="9" y="51"/>
                      <a:pt x="17" y="49"/>
                      <a:pt x="0" y="4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 userDrawn="1"/>
            </p:nvSpPr>
            <p:spPr bwMode="ltGray">
              <a:xfrm>
                <a:off x="4867" y="460"/>
                <a:ext cx="138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"/>
                  </a:cxn>
                  <a:cxn ang="0">
                    <a:pos x="88" y="24"/>
                  </a:cxn>
                  <a:cxn ang="0">
                    <a:pos x="112" y="20"/>
                  </a:cxn>
                  <a:cxn ang="0">
                    <a:pos x="108" y="44"/>
                  </a:cxn>
                  <a:cxn ang="0">
                    <a:pos x="64" y="40"/>
                  </a:cxn>
                  <a:cxn ang="0">
                    <a:pos x="0" y="36"/>
                  </a:cxn>
                  <a:cxn ang="0">
                    <a:pos x="28" y="20"/>
                  </a:cxn>
                  <a:cxn ang="0">
                    <a:pos x="0" y="0"/>
                  </a:cxn>
                </a:cxnLst>
                <a:rect l="0" t="0" r="r" b="b"/>
                <a:pathLst>
                  <a:path w="138" h="44">
                    <a:moveTo>
                      <a:pt x="0" y="0"/>
                    </a:moveTo>
                    <a:cubicBezTo>
                      <a:pt x="19" y="3"/>
                      <a:pt x="35" y="10"/>
                      <a:pt x="52" y="4"/>
                    </a:cubicBezTo>
                    <a:cubicBezTo>
                      <a:pt x="87" y="11"/>
                      <a:pt x="61" y="15"/>
                      <a:pt x="88" y="24"/>
                    </a:cubicBezTo>
                    <a:cubicBezTo>
                      <a:pt x="96" y="23"/>
                      <a:pt x="104" y="19"/>
                      <a:pt x="112" y="20"/>
                    </a:cubicBezTo>
                    <a:cubicBezTo>
                      <a:pt x="138" y="23"/>
                      <a:pt x="118" y="41"/>
                      <a:pt x="108" y="44"/>
                    </a:cubicBezTo>
                    <a:cubicBezTo>
                      <a:pt x="78" y="34"/>
                      <a:pt x="92" y="34"/>
                      <a:pt x="64" y="40"/>
                    </a:cubicBezTo>
                    <a:cubicBezTo>
                      <a:pt x="41" y="37"/>
                      <a:pt x="22" y="41"/>
                      <a:pt x="0" y="36"/>
                    </a:cubicBezTo>
                    <a:cubicBezTo>
                      <a:pt x="6" y="11"/>
                      <a:pt x="7" y="27"/>
                      <a:pt x="28" y="20"/>
                    </a:cubicBezTo>
                    <a:cubicBezTo>
                      <a:pt x="17" y="13"/>
                      <a:pt x="0" y="13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 userDrawn="1"/>
            </p:nvSpPr>
            <p:spPr bwMode="ltGray">
              <a:xfrm>
                <a:off x="4794" y="480"/>
                <a:ext cx="56" cy="34"/>
              </a:xfrm>
              <a:custGeom>
                <a:avLst/>
                <a:gdLst/>
                <a:ahLst/>
                <a:cxnLst>
                  <a:cxn ang="0">
                    <a:pos x="17" y="25"/>
                  </a:cxn>
                  <a:cxn ang="0">
                    <a:pos x="37" y="13"/>
                  </a:cxn>
                  <a:cxn ang="0">
                    <a:pos x="17" y="25"/>
                  </a:cxn>
                </a:cxnLst>
                <a:rect l="0" t="0" r="r" b="b"/>
                <a:pathLst>
                  <a:path w="57" h="42">
                    <a:moveTo>
                      <a:pt x="17" y="25"/>
                    </a:moveTo>
                    <a:cubicBezTo>
                      <a:pt x="0" y="0"/>
                      <a:pt x="21" y="9"/>
                      <a:pt x="37" y="13"/>
                    </a:cubicBezTo>
                    <a:cubicBezTo>
                      <a:pt x="57" y="42"/>
                      <a:pt x="30" y="25"/>
                      <a:pt x="17" y="25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 userDrawn="1"/>
            </p:nvSpPr>
            <p:spPr bwMode="ltGray">
              <a:xfrm>
                <a:off x="4757" y="375"/>
                <a:ext cx="37" cy="44"/>
              </a:xfrm>
              <a:custGeom>
                <a:avLst/>
                <a:gdLst/>
                <a:ahLst/>
                <a:cxnLst>
                  <a:cxn ang="0">
                    <a:pos x="19" y="32"/>
                  </a:cxn>
                  <a:cxn ang="0">
                    <a:pos x="19" y="0"/>
                  </a:cxn>
                  <a:cxn ang="0">
                    <a:pos x="19" y="32"/>
                  </a:cxn>
                </a:cxnLst>
                <a:rect l="0" t="0" r="r" b="b"/>
                <a:pathLst>
                  <a:path w="39" h="52">
                    <a:moveTo>
                      <a:pt x="19" y="32"/>
                    </a:moveTo>
                    <a:cubicBezTo>
                      <a:pt x="13" y="14"/>
                      <a:pt x="0" y="13"/>
                      <a:pt x="19" y="0"/>
                    </a:cubicBezTo>
                    <a:cubicBezTo>
                      <a:pt x="23" y="5"/>
                      <a:pt x="39" y="52"/>
                      <a:pt x="19" y="3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 userDrawn="1"/>
            </p:nvSpPr>
            <p:spPr bwMode="ltGray">
              <a:xfrm>
                <a:off x="5054" y="507"/>
                <a:ext cx="45" cy="66"/>
              </a:xfrm>
              <a:custGeom>
                <a:avLst/>
                <a:gdLst/>
                <a:ahLst/>
                <a:cxnLst>
                  <a:cxn ang="0">
                    <a:pos x="4" y="9"/>
                  </a:cxn>
                  <a:cxn ang="0">
                    <a:pos x="20" y="33"/>
                  </a:cxn>
                  <a:cxn ang="0">
                    <a:pos x="24" y="49"/>
                  </a:cxn>
                  <a:cxn ang="0">
                    <a:pos x="36" y="53"/>
                  </a:cxn>
                  <a:cxn ang="0">
                    <a:pos x="24" y="73"/>
                  </a:cxn>
                  <a:cxn ang="0">
                    <a:pos x="0" y="21"/>
                  </a:cxn>
                  <a:cxn ang="0">
                    <a:pos x="4" y="9"/>
                  </a:cxn>
                </a:cxnLst>
                <a:rect l="0" t="0" r="r" b="b"/>
                <a:pathLst>
                  <a:path w="44" h="80">
                    <a:moveTo>
                      <a:pt x="4" y="9"/>
                    </a:moveTo>
                    <a:cubicBezTo>
                      <a:pt x="9" y="17"/>
                      <a:pt x="18" y="24"/>
                      <a:pt x="20" y="33"/>
                    </a:cubicBezTo>
                    <a:cubicBezTo>
                      <a:pt x="21" y="38"/>
                      <a:pt x="21" y="45"/>
                      <a:pt x="24" y="49"/>
                    </a:cubicBezTo>
                    <a:cubicBezTo>
                      <a:pt x="27" y="52"/>
                      <a:pt x="32" y="52"/>
                      <a:pt x="36" y="53"/>
                    </a:cubicBezTo>
                    <a:cubicBezTo>
                      <a:pt x="41" y="68"/>
                      <a:pt x="44" y="80"/>
                      <a:pt x="24" y="73"/>
                    </a:cubicBezTo>
                    <a:cubicBezTo>
                      <a:pt x="19" y="55"/>
                      <a:pt x="11" y="37"/>
                      <a:pt x="0" y="21"/>
                    </a:cubicBezTo>
                    <a:cubicBezTo>
                      <a:pt x="4" y="4"/>
                      <a:pt x="4" y="0"/>
                      <a:pt x="4" y="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 userDrawn="1"/>
            </p:nvSpPr>
            <p:spPr bwMode="ltGray">
              <a:xfrm>
                <a:off x="4260" y="6"/>
                <a:ext cx="480" cy="100"/>
              </a:xfrm>
              <a:custGeom>
                <a:avLst/>
                <a:gdLst/>
                <a:ahLst/>
                <a:cxnLst>
                  <a:cxn ang="0">
                    <a:pos x="220" y="1"/>
                  </a:cxn>
                  <a:cxn ang="0">
                    <a:pos x="231" y="8"/>
                  </a:cxn>
                  <a:cxn ang="0">
                    <a:pos x="235" y="0"/>
                  </a:cxn>
                  <a:cxn ang="0">
                    <a:pos x="265" y="0"/>
                  </a:cxn>
                  <a:cxn ang="0">
                    <a:pos x="287" y="17"/>
                  </a:cxn>
                  <a:cxn ang="0">
                    <a:pos x="319" y="10"/>
                  </a:cxn>
                  <a:cxn ang="0">
                    <a:pos x="314" y="29"/>
                  </a:cxn>
                  <a:cxn ang="0">
                    <a:pos x="298" y="46"/>
                  </a:cxn>
                  <a:cxn ang="0">
                    <a:pos x="295" y="29"/>
                  </a:cxn>
                  <a:cxn ang="0">
                    <a:pos x="287" y="31"/>
                  </a:cxn>
                  <a:cxn ang="0">
                    <a:pos x="279" y="29"/>
                  </a:cxn>
                  <a:cxn ang="0">
                    <a:pos x="263" y="21"/>
                  </a:cxn>
                  <a:cxn ang="0">
                    <a:pos x="228" y="38"/>
                  </a:cxn>
                  <a:cxn ang="0">
                    <a:pos x="201" y="44"/>
                  </a:cxn>
                  <a:cxn ang="0">
                    <a:pos x="212" y="57"/>
                  </a:cxn>
                  <a:cxn ang="0">
                    <a:pos x="188" y="63"/>
                  </a:cxn>
                  <a:cxn ang="0">
                    <a:pos x="169" y="61"/>
                  </a:cxn>
                  <a:cxn ang="0">
                    <a:pos x="177" y="57"/>
                  </a:cxn>
                  <a:cxn ang="0">
                    <a:pos x="171" y="40"/>
                  </a:cxn>
                  <a:cxn ang="0">
                    <a:pos x="169" y="31"/>
                  </a:cxn>
                  <a:cxn ang="0">
                    <a:pos x="158" y="23"/>
                  </a:cxn>
                  <a:cxn ang="0">
                    <a:pos x="142" y="27"/>
                  </a:cxn>
                  <a:cxn ang="0">
                    <a:pos x="134" y="27"/>
                  </a:cxn>
                  <a:cxn ang="0">
                    <a:pos x="123" y="25"/>
                  </a:cxn>
                  <a:cxn ang="0">
                    <a:pos x="83" y="2"/>
                  </a:cxn>
                  <a:cxn ang="0">
                    <a:pos x="59" y="14"/>
                  </a:cxn>
                  <a:cxn ang="0">
                    <a:pos x="1" y="0"/>
                  </a:cxn>
                  <a:cxn ang="0">
                    <a:pos x="220" y="1"/>
                  </a:cxn>
                </a:cxnLst>
                <a:rect l="0" t="0" r="r" b="b"/>
                <a:pathLst>
                  <a:path w="323" h="64">
                    <a:moveTo>
                      <a:pt x="220" y="1"/>
                    </a:moveTo>
                    <a:cubicBezTo>
                      <a:pt x="215" y="12"/>
                      <a:pt x="225" y="17"/>
                      <a:pt x="231" y="8"/>
                    </a:cubicBezTo>
                    <a:cubicBezTo>
                      <a:pt x="235" y="0"/>
                      <a:pt x="229" y="7"/>
                      <a:pt x="235" y="0"/>
                    </a:cubicBezTo>
                    <a:lnTo>
                      <a:pt x="265" y="0"/>
                    </a:lnTo>
                    <a:cubicBezTo>
                      <a:pt x="277" y="6"/>
                      <a:pt x="276" y="11"/>
                      <a:pt x="287" y="17"/>
                    </a:cubicBezTo>
                    <a:cubicBezTo>
                      <a:pt x="308" y="11"/>
                      <a:pt x="293" y="7"/>
                      <a:pt x="319" y="10"/>
                    </a:cubicBezTo>
                    <a:cubicBezTo>
                      <a:pt x="323" y="19"/>
                      <a:pt x="321" y="22"/>
                      <a:pt x="314" y="29"/>
                    </a:cubicBezTo>
                    <a:cubicBezTo>
                      <a:pt x="312" y="39"/>
                      <a:pt x="313" y="50"/>
                      <a:pt x="298" y="46"/>
                    </a:cubicBezTo>
                    <a:cubicBezTo>
                      <a:pt x="297" y="40"/>
                      <a:pt x="298" y="34"/>
                      <a:pt x="295" y="29"/>
                    </a:cubicBezTo>
                    <a:cubicBezTo>
                      <a:pt x="294" y="27"/>
                      <a:pt x="290" y="31"/>
                      <a:pt x="287" y="31"/>
                    </a:cubicBezTo>
                    <a:cubicBezTo>
                      <a:pt x="284" y="31"/>
                      <a:pt x="282" y="30"/>
                      <a:pt x="279" y="29"/>
                    </a:cubicBezTo>
                    <a:cubicBezTo>
                      <a:pt x="274" y="27"/>
                      <a:pt x="263" y="21"/>
                      <a:pt x="263" y="21"/>
                    </a:cubicBezTo>
                    <a:cubicBezTo>
                      <a:pt x="249" y="23"/>
                      <a:pt x="241" y="31"/>
                      <a:pt x="228" y="38"/>
                    </a:cubicBezTo>
                    <a:cubicBezTo>
                      <a:pt x="220" y="41"/>
                      <a:pt x="209" y="42"/>
                      <a:pt x="201" y="44"/>
                    </a:cubicBezTo>
                    <a:cubicBezTo>
                      <a:pt x="193" y="54"/>
                      <a:pt x="200" y="53"/>
                      <a:pt x="212" y="57"/>
                    </a:cubicBezTo>
                    <a:cubicBezTo>
                      <a:pt x="200" y="62"/>
                      <a:pt x="199" y="57"/>
                      <a:pt x="188" y="63"/>
                    </a:cubicBezTo>
                    <a:cubicBezTo>
                      <a:pt x="181" y="62"/>
                      <a:pt x="174" y="64"/>
                      <a:pt x="169" y="61"/>
                    </a:cubicBezTo>
                    <a:cubicBezTo>
                      <a:pt x="166" y="59"/>
                      <a:pt x="175" y="59"/>
                      <a:pt x="177" y="57"/>
                    </a:cubicBezTo>
                    <a:cubicBezTo>
                      <a:pt x="181" y="48"/>
                      <a:pt x="149" y="28"/>
                      <a:pt x="171" y="40"/>
                    </a:cubicBezTo>
                    <a:cubicBezTo>
                      <a:pt x="184" y="55"/>
                      <a:pt x="184" y="36"/>
                      <a:pt x="169" y="31"/>
                    </a:cubicBezTo>
                    <a:cubicBezTo>
                      <a:pt x="167" y="27"/>
                      <a:pt x="167" y="22"/>
                      <a:pt x="158" y="23"/>
                    </a:cubicBezTo>
                    <a:cubicBezTo>
                      <a:pt x="153" y="23"/>
                      <a:pt x="142" y="27"/>
                      <a:pt x="142" y="27"/>
                    </a:cubicBezTo>
                    <a:cubicBezTo>
                      <a:pt x="136" y="39"/>
                      <a:pt x="143" y="31"/>
                      <a:pt x="134" y="27"/>
                    </a:cubicBezTo>
                    <a:cubicBezTo>
                      <a:pt x="130" y="25"/>
                      <a:pt x="126" y="25"/>
                      <a:pt x="123" y="25"/>
                    </a:cubicBezTo>
                    <a:cubicBezTo>
                      <a:pt x="117" y="11"/>
                      <a:pt x="100" y="6"/>
                      <a:pt x="83" y="2"/>
                    </a:cubicBezTo>
                    <a:cubicBezTo>
                      <a:pt x="70" y="4"/>
                      <a:pt x="69" y="9"/>
                      <a:pt x="59" y="14"/>
                    </a:cubicBezTo>
                    <a:cubicBezTo>
                      <a:pt x="45" y="14"/>
                      <a:pt x="0" y="12"/>
                      <a:pt x="1" y="0"/>
                    </a:cubicBezTo>
                    <a:lnTo>
                      <a:pt x="220" y="1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 userDrawn="1"/>
            </p:nvSpPr>
            <p:spPr bwMode="ltGray">
              <a:xfrm>
                <a:off x="3835" y="3"/>
                <a:ext cx="446" cy="49"/>
              </a:xfrm>
              <a:custGeom>
                <a:avLst/>
                <a:gdLst/>
                <a:ahLst/>
                <a:cxnLst>
                  <a:cxn ang="0">
                    <a:pos x="105" y="31"/>
                  </a:cxn>
                  <a:cxn ang="0">
                    <a:pos x="30" y="1"/>
                  </a:cxn>
                  <a:cxn ang="0">
                    <a:pos x="285" y="0"/>
                  </a:cxn>
                  <a:cxn ang="0">
                    <a:pos x="296" y="14"/>
                  </a:cxn>
                  <a:cxn ang="0">
                    <a:pos x="264" y="16"/>
                  </a:cxn>
                  <a:cxn ang="0">
                    <a:pos x="105" y="31"/>
                  </a:cxn>
                </a:cxnLst>
                <a:rect l="0" t="0" r="r" b="b"/>
                <a:pathLst>
                  <a:path w="300" h="31">
                    <a:moveTo>
                      <a:pt x="105" y="31"/>
                    </a:moveTo>
                    <a:cubicBezTo>
                      <a:pt x="83" y="19"/>
                      <a:pt x="0" y="6"/>
                      <a:pt x="30" y="1"/>
                    </a:cubicBezTo>
                    <a:lnTo>
                      <a:pt x="285" y="0"/>
                    </a:lnTo>
                    <a:cubicBezTo>
                      <a:pt x="296" y="4"/>
                      <a:pt x="300" y="5"/>
                      <a:pt x="296" y="14"/>
                    </a:cubicBezTo>
                    <a:cubicBezTo>
                      <a:pt x="285" y="11"/>
                      <a:pt x="276" y="16"/>
                      <a:pt x="264" y="16"/>
                    </a:cubicBezTo>
                    <a:lnTo>
                      <a:pt x="105" y="31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 userDrawn="1"/>
            </p:nvSpPr>
            <p:spPr bwMode="ltGray">
              <a:xfrm>
                <a:off x="2853" y="74"/>
                <a:ext cx="42" cy="25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2" y="29"/>
                  </a:cxn>
                  <a:cxn ang="0">
                    <a:pos x="0" y="25"/>
                  </a:cxn>
                </a:cxnLst>
                <a:rect l="0" t="0" r="r" b="b"/>
                <a:pathLst>
                  <a:path w="41" h="29">
                    <a:moveTo>
                      <a:pt x="0" y="25"/>
                    </a:moveTo>
                    <a:cubicBezTo>
                      <a:pt x="10" y="11"/>
                      <a:pt x="41" y="0"/>
                      <a:pt x="12" y="29"/>
                    </a:cubicBezTo>
                    <a:cubicBezTo>
                      <a:pt x="8" y="28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47"/>
              <p:cNvSpPr>
                <a:spLocks/>
              </p:cNvSpPr>
              <p:nvPr userDrawn="1"/>
            </p:nvSpPr>
            <p:spPr bwMode="ltGray">
              <a:xfrm>
                <a:off x="1704" y="3"/>
                <a:ext cx="1022" cy="372"/>
              </a:xfrm>
              <a:custGeom>
                <a:avLst/>
                <a:gdLst/>
                <a:ahLst/>
                <a:cxnLst>
                  <a:cxn ang="0">
                    <a:pos x="73" y="1"/>
                  </a:cxn>
                  <a:cxn ang="0">
                    <a:pos x="436" y="0"/>
                  </a:cxn>
                  <a:cxn ang="0">
                    <a:pos x="416" y="54"/>
                  </a:cxn>
                  <a:cxn ang="0">
                    <a:pos x="397" y="68"/>
                  </a:cxn>
                  <a:cxn ang="0">
                    <a:pos x="392" y="70"/>
                  </a:cxn>
                  <a:cxn ang="0">
                    <a:pos x="375" y="73"/>
                  </a:cxn>
                  <a:cxn ang="0">
                    <a:pos x="361" y="88"/>
                  </a:cxn>
                  <a:cxn ang="0">
                    <a:pos x="362" y="99"/>
                  </a:cxn>
                  <a:cxn ang="0">
                    <a:pos x="364" y="107"/>
                  </a:cxn>
                  <a:cxn ang="0">
                    <a:pos x="366" y="113"/>
                  </a:cxn>
                  <a:cxn ang="0">
                    <a:pos x="362" y="122"/>
                  </a:cxn>
                  <a:cxn ang="0">
                    <a:pos x="351" y="120"/>
                  </a:cxn>
                  <a:cxn ang="0">
                    <a:pos x="342" y="129"/>
                  </a:cxn>
                  <a:cxn ang="0">
                    <a:pos x="347" y="105"/>
                  </a:cxn>
                  <a:cxn ang="0">
                    <a:pos x="338" y="100"/>
                  </a:cxn>
                  <a:cxn ang="0">
                    <a:pos x="344" y="93"/>
                  </a:cxn>
                  <a:cxn ang="0">
                    <a:pos x="342" y="89"/>
                  </a:cxn>
                  <a:cxn ang="0">
                    <a:pos x="320" y="94"/>
                  </a:cxn>
                  <a:cxn ang="0">
                    <a:pos x="317" y="85"/>
                  </a:cxn>
                  <a:cxn ang="0">
                    <a:pos x="297" y="94"/>
                  </a:cxn>
                  <a:cxn ang="0">
                    <a:pos x="320" y="103"/>
                  </a:cxn>
                  <a:cxn ang="0">
                    <a:pos x="305" y="117"/>
                  </a:cxn>
                  <a:cxn ang="0">
                    <a:pos x="311" y="126"/>
                  </a:cxn>
                  <a:cxn ang="0">
                    <a:pos x="315" y="138"/>
                  </a:cxn>
                  <a:cxn ang="0">
                    <a:pos x="309" y="139"/>
                  </a:cxn>
                  <a:cxn ang="0">
                    <a:pos x="314" y="144"/>
                  </a:cxn>
                  <a:cxn ang="0">
                    <a:pos x="307" y="152"/>
                  </a:cxn>
                  <a:cxn ang="0">
                    <a:pos x="0" y="149"/>
                  </a:cxn>
                  <a:cxn ang="0">
                    <a:pos x="73" y="1"/>
                  </a:cxn>
                </a:cxnLst>
                <a:rect l="0" t="0" r="r" b="b"/>
                <a:pathLst>
                  <a:path w="436" h="152">
                    <a:moveTo>
                      <a:pt x="73" y="1"/>
                    </a:moveTo>
                    <a:lnTo>
                      <a:pt x="436" y="0"/>
                    </a:lnTo>
                    <a:cubicBezTo>
                      <a:pt x="430" y="15"/>
                      <a:pt x="429" y="42"/>
                      <a:pt x="416" y="54"/>
                    </a:cubicBezTo>
                    <a:cubicBezTo>
                      <a:pt x="410" y="60"/>
                      <a:pt x="405" y="63"/>
                      <a:pt x="397" y="68"/>
                    </a:cubicBezTo>
                    <a:cubicBezTo>
                      <a:pt x="396" y="69"/>
                      <a:pt x="392" y="70"/>
                      <a:pt x="392" y="70"/>
                    </a:cubicBezTo>
                    <a:cubicBezTo>
                      <a:pt x="377" y="63"/>
                      <a:pt x="385" y="68"/>
                      <a:pt x="375" y="73"/>
                    </a:cubicBezTo>
                    <a:cubicBezTo>
                      <a:pt x="371" y="82"/>
                      <a:pt x="371" y="83"/>
                      <a:pt x="361" y="88"/>
                    </a:cubicBezTo>
                    <a:cubicBezTo>
                      <a:pt x="359" y="92"/>
                      <a:pt x="364" y="93"/>
                      <a:pt x="362" y="99"/>
                    </a:cubicBezTo>
                    <a:cubicBezTo>
                      <a:pt x="363" y="102"/>
                      <a:pt x="364" y="105"/>
                      <a:pt x="364" y="107"/>
                    </a:cubicBezTo>
                    <a:cubicBezTo>
                      <a:pt x="365" y="109"/>
                      <a:pt x="366" y="111"/>
                      <a:pt x="366" y="113"/>
                    </a:cubicBezTo>
                    <a:cubicBezTo>
                      <a:pt x="365" y="115"/>
                      <a:pt x="364" y="120"/>
                      <a:pt x="362" y="122"/>
                    </a:cubicBezTo>
                    <a:cubicBezTo>
                      <a:pt x="359" y="123"/>
                      <a:pt x="354" y="119"/>
                      <a:pt x="351" y="120"/>
                    </a:cubicBezTo>
                    <a:cubicBezTo>
                      <a:pt x="347" y="129"/>
                      <a:pt x="352" y="127"/>
                      <a:pt x="342" y="129"/>
                    </a:cubicBezTo>
                    <a:cubicBezTo>
                      <a:pt x="340" y="123"/>
                      <a:pt x="345" y="111"/>
                      <a:pt x="347" y="105"/>
                    </a:cubicBezTo>
                    <a:cubicBezTo>
                      <a:pt x="347" y="100"/>
                      <a:pt x="338" y="102"/>
                      <a:pt x="338" y="100"/>
                    </a:cubicBezTo>
                    <a:cubicBezTo>
                      <a:pt x="338" y="98"/>
                      <a:pt x="344" y="95"/>
                      <a:pt x="344" y="93"/>
                    </a:cubicBezTo>
                    <a:cubicBezTo>
                      <a:pt x="344" y="92"/>
                      <a:pt x="344" y="89"/>
                      <a:pt x="342" y="89"/>
                    </a:cubicBezTo>
                    <a:cubicBezTo>
                      <a:pt x="339" y="89"/>
                      <a:pt x="324" y="94"/>
                      <a:pt x="320" y="94"/>
                    </a:cubicBezTo>
                    <a:cubicBezTo>
                      <a:pt x="317" y="86"/>
                      <a:pt x="328" y="88"/>
                      <a:pt x="317" y="85"/>
                    </a:cubicBezTo>
                    <a:cubicBezTo>
                      <a:pt x="311" y="91"/>
                      <a:pt x="306" y="93"/>
                      <a:pt x="297" y="94"/>
                    </a:cubicBezTo>
                    <a:cubicBezTo>
                      <a:pt x="300" y="104"/>
                      <a:pt x="307" y="101"/>
                      <a:pt x="320" y="103"/>
                    </a:cubicBezTo>
                    <a:cubicBezTo>
                      <a:pt x="318" y="109"/>
                      <a:pt x="311" y="111"/>
                      <a:pt x="305" y="117"/>
                    </a:cubicBezTo>
                    <a:lnTo>
                      <a:pt x="311" y="126"/>
                    </a:lnTo>
                    <a:lnTo>
                      <a:pt x="315" y="138"/>
                    </a:lnTo>
                    <a:lnTo>
                      <a:pt x="309" y="139"/>
                    </a:lnTo>
                    <a:lnTo>
                      <a:pt x="314" y="144"/>
                    </a:lnTo>
                    <a:lnTo>
                      <a:pt x="307" y="152"/>
                    </a:lnTo>
                    <a:lnTo>
                      <a:pt x="0" y="149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48"/>
              <p:cNvSpPr>
                <a:spLocks/>
              </p:cNvSpPr>
              <p:nvPr userDrawn="1"/>
            </p:nvSpPr>
            <p:spPr bwMode="ltGray">
              <a:xfrm>
                <a:off x="2729" y="-9"/>
                <a:ext cx="47" cy="134"/>
              </a:xfrm>
              <a:custGeom>
                <a:avLst/>
                <a:gdLst/>
                <a:ahLst/>
                <a:cxnLst>
                  <a:cxn ang="0">
                    <a:pos x="5" y="156"/>
                  </a:cxn>
                  <a:cxn ang="0">
                    <a:pos x="15" y="108"/>
                  </a:cxn>
                  <a:cxn ang="0">
                    <a:pos x="17" y="68"/>
                  </a:cxn>
                  <a:cxn ang="0">
                    <a:pos x="11" y="40"/>
                  </a:cxn>
                  <a:cxn ang="0">
                    <a:pos x="17" y="12"/>
                  </a:cxn>
                  <a:cxn ang="0">
                    <a:pos x="21" y="0"/>
                  </a:cxn>
                  <a:cxn ang="0">
                    <a:pos x="31" y="30"/>
                  </a:cxn>
                  <a:cxn ang="0">
                    <a:pos x="47" y="98"/>
                  </a:cxn>
                  <a:cxn ang="0">
                    <a:pos x="31" y="108"/>
                  </a:cxn>
                  <a:cxn ang="0">
                    <a:pos x="23" y="126"/>
                  </a:cxn>
                  <a:cxn ang="0">
                    <a:pos x="21" y="132"/>
                  </a:cxn>
                  <a:cxn ang="0">
                    <a:pos x="27" y="134"/>
                  </a:cxn>
                  <a:cxn ang="0">
                    <a:pos x="31" y="146"/>
                  </a:cxn>
                  <a:cxn ang="0">
                    <a:pos x="13" y="148"/>
                  </a:cxn>
                  <a:cxn ang="0">
                    <a:pos x="7" y="160"/>
                  </a:cxn>
                  <a:cxn ang="0">
                    <a:pos x="3" y="154"/>
                  </a:cxn>
                  <a:cxn ang="0">
                    <a:pos x="5" y="156"/>
                  </a:cxn>
                </a:cxnLst>
                <a:rect l="0" t="0" r="r" b="b"/>
                <a:pathLst>
                  <a:path w="47" h="165">
                    <a:moveTo>
                      <a:pt x="5" y="156"/>
                    </a:moveTo>
                    <a:cubicBezTo>
                      <a:pt x="0" y="141"/>
                      <a:pt x="1" y="118"/>
                      <a:pt x="15" y="108"/>
                    </a:cubicBezTo>
                    <a:cubicBezTo>
                      <a:pt x="16" y="95"/>
                      <a:pt x="17" y="81"/>
                      <a:pt x="17" y="68"/>
                    </a:cubicBezTo>
                    <a:cubicBezTo>
                      <a:pt x="17" y="58"/>
                      <a:pt x="11" y="40"/>
                      <a:pt x="11" y="40"/>
                    </a:cubicBezTo>
                    <a:cubicBezTo>
                      <a:pt x="14" y="20"/>
                      <a:pt x="11" y="29"/>
                      <a:pt x="17" y="12"/>
                    </a:cubicBezTo>
                    <a:cubicBezTo>
                      <a:pt x="18" y="8"/>
                      <a:pt x="21" y="0"/>
                      <a:pt x="21" y="0"/>
                    </a:cubicBezTo>
                    <a:cubicBezTo>
                      <a:pt x="38" y="6"/>
                      <a:pt x="33" y="7"/>
                      <a:pt x="31" y="30"/>
                    </a:cubicBezTo>
                    <a:cubicBezTo>
                      <a:pt x="38" y="52"/>
                      <a:pt x="40" y="76"/>
                      <a:pt x="47" y="98"/>
                    </a:cubicBezTo>
                    <a:cubicBezTo>
                      <a:pt x="44" y="116"/>
                      <a:pt x="45" y="113"/>
                      <a:pt x="31" y="108"/>
                    </a:cubicBezTo>
                    <a:cubicBezTo>
                      <a:pt x="25" y="118"/>
                      <a:pt x="28" y="112"/>
                      <a:pt x="23" y="126"/>
                    </a:cubicBezTo>
                    <a:cubicBezTo>
                      <a:pt x="22" y="128"/>
                      <a:pt x="21" y="132"/>
                      <a:pt x="21" y="132"/>
                    </a:cubicBezTo>
                    <a:cubicBezTo>
                      <a:pt x="23" y="133"/>
                      <a:pt x="26" y="132"/>
                      <a:pt x="27" y="134"/>
                    </a:cubicBezTo>
                    <a:cubicBezTo>
                      <a:pt x="29" y="137"/>
                      <a:pt x="31" y="146"/>
                      <a:pt x="31" y="146"/>
                    </a:cubicBezTo>
                    <a:cubicBezTo>
                      <a:pt x="27" y="165"/>
                      <a:pt x="23" y="155"/>
                      <a:pt x="13" y="148"/>
                    </a:cubicBezTo>
                    <a:cubicBezTo>
                      <a:pt x="11" y="152"/>
                      <a:pt x="11" y="160"/>
                      <a:pt x="7" y="160"/>
                    </a:cubicBezTo>
                    <a:cubicBezTo>
                      <a:pt x="5" y="160"/>
                      <a:pt x="4" y="156"/>
                      <a:pt x="3" y="154"/>
                    </a:cubicBezTo>
                    <a:cubicBezTo>
                      <a:pt x="3" y="153"/>
                      <a:pt x="4" y="155"/>
                      <a:pt x="5" y="15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 userDrawn="1"/>
            </p:nvSpPr>
            <p:spPr bwMode="ltGray">
              <a:xfrm>
                <a:off x="2701" y="103"/>
                <a:ext cx="138" cy="84"/>
              </a:xfrm>
              <a:custGeom>
                <a:avLst/>
                <a:gdLst/>
                <a:ahLst/>
                <a:cxnLst>
                  <a:cxn ang="0">
                    <a:pos x="26" y="61"/>
                  </a:cxn>
                  <a:cxn ang="0">
                    <a:pos x="30" y="43"/>
                  </a:cxn>
                  <a:cxn ang="0">
                    <a:pos x="50" y="33"/>
                  </a:cxn>
                  <a:cxn ang="0">
                    <a:pos x="54" y="45"/>
                  </a:cxn>
                  <a:cxn ang="0">
                    <a:pos x="66" y="49"/>
                  </a:cxn>
                  <a:cxn ang="0">
                    <a:pos x="80" y="55"/>
                  </a:cxn>
                  <a:cxn ang="0">
                    <a:pos x="116" y="33"/>
                  </a:cxn>
                  <a:cxn ang="0">
                    <a:pos x="130" y="17"/>
                  </a:cxn>
                  <a:cxn ang="0">
                    <a:pos x="138" y="11"/>
                  </a:cxn>
                  <a:cxn ang="0">
                    <a:pos x="106" y="49"/>
                  </a:cxn>
                  <a:cxn ang="0">
                    <a:pos x="84" y="67"/>
                  </a:cxn>
                  <a:cxn ang="0">
                    <a:pos x="66" y="81"/>
                  </a:cxn>
                  <a:cxn ang="0">
                    <a:pos x="48" y="103"/>
                  </a:cxn>
                  <a:cxn ang="0">
                    <a:pos x="26" y="89"/>
                  </a:cxn>
                  <a:cxn ang="0">
                    <a:pos x="20" y="87"/>
                  </a:cxn>
                  <a:cxn ang="0">
                    <a:pos x="22" y="97"/>
                  </a:cxn>
                  <a:cxn ang="0">
                    <a:pos x="0" y="97"/>
                  </a:cxn>
                  <a:cxn ang="0">
                    <a:pos x="10" y="79"/>
                  </a:cxn>
                  <a:cxn ang="0">
                    <a:pos x="26" y="61"/>
                  </a:cxn>
                </a:cxnLst>
                <a:rect l="0" t="0" r="r" b="b"/>
                <a:pathLst>
                  <a:path w="138" h="103">
                    <a:moveTo>
                      <a:pt x="26" y="61"/>
                    </a:moveTo>
                    <a:cubicBezTo>
                      <a:pt x="29" y="53"/>
                      <a:pt x="33" y="51"/>
                      <a:pt x="30" y="43"/>
                    </a:cubicBezTo>
                    <a:cubicBezTo>
                      <a:pt x="33" y="27"/>
                      <a:pt x="37" y="24"/>
                      <a:pt x="50" y="33"/>
                    </a:cubicBezTo>
                    <a:cubicBezTo>
                      <a:pt x="51" y="37"/>
                      <a:pt x="53" y="41"/>
                      <a:pt x="54" y="45"/>
                    </a:cubicBezTo>
                    <a:cubicBezTo>
                      <a:pt x="55" y="49"/>
                      <a:pt x="66" y="49"/>
                      <a:pt x="66" y="49"/>
                    </a:cubicBezTo>
                    <a:cubicBezTo>
                      <a:pt x="75" y="43"/>
                      <a:pt x="77" y="45"/>
                      <a:pt x="80" y="55"/>
                    </a:cubicBezTo>
                    <a:cubicBezTo>
                      <a:pt x="92" y="47"/>
                      <a:pt x="101" y="37"/>
                      <a:pt x="116" y="33"/>
                    </a:cubicBezTo>
                    <a:cubicBezTo>
                      <a:pt x="125" y="19"/>
                      <a:pt x="120" y="24"/>
                      <a:pt x="130" y="17"/>
                    </a:cubicBezTo>
                    <a:cubicBezTo>
                      <a:pt x="134" y="11"/>
                      <a:pt x="134" y="0"/>
                      <a:pt x="138" y="11"/>
                    </a:cubicBezTo>
                    <a:cubicBezTo>
                      <a:pt x="135" y="31"/>
                      <a:pt x="126" y="45"/>
                      <a:pt x="106" y="49"/>
                    </a:cubicBezTo>
                    <a:cubicBezTo>
                      <a:pt x="97" y="55"/>
                      <a:pt x="93" y="61"/>
                      <a:pt x="84" y="67"/>
                    </a:cubicBezTo>
                    <a:cubicBezTo>
                      <a:pt x="80" y="79"/>
                      <a:pt x="79" y="79"/>
                      <a:pt x="66" y="81"/>
                    </a:cubicBezTo>
                    <a:cubicBezTo>
                      <a:pt x="60" y="90"/>
                      <a:pt x="57" y="97"/>
                      <a:pt x="48" y="103"/>
                    </a:cubicBezTo>
                    <a:cubicBezTo>
                      <a:pt x="42" y="94"/>
                      <a:pt x="37" y="93"/>
                      <a:pt x="26" y="89"/>
                    </a:cubicBezTo>
                    <a:cubicBezTo>
                      <a:pt x="24" y="88"/>
                      <a:pt x="20" y="87"/>
                      <a:pt x="20" y="87"/>
                    </a:cubicBezTo>
                    <a:cubicBezTo>
                      <a:pt x="10" y="90"/>
                      <a:pt x="14" y="94"/>
                      <a:pt x="22" y="97"/>
                    </a:cubicBezTo>
                    <a:cubicBezTo>
                      <a:pt x="14" y="103"/>
                      <a:pt x="9" y="100"/>
                      <a:pt x="0" y="97"/>
                    </a:cubicBezTo>
                    <a:cubicBezTo>
                      <a:pt x="2" y="87"/>
                      <a:pt x="1" y="82"/>
                      <a:pt x="10" y="79"/>
                    </a:cubicBezTo>
                    <a:cubicBezTo>
                      <a:pt x="15" y="63"/>
                      <a:pt x="14" y="69"/>
                      <a:pt x="26" y="61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ltGray">
              <a:xfrm>
                <a:off x="2553" y="182"/>
                <a:ext cx="187" cy="176"/>
              </a:xfrm>
              <a:custGeom>
                <a:avLst/>
                <a:gdLst/>
                <a:ahLst/>
                <a:cxnLst>
                  <a:cxn ang="0">
                    <a:pos x="158" y="24"/>
                  </a:cxn>
                  <a:cxn ang="0">
                    <a:pos x="160" y="6"/>
                  </a:cxn>
                  <a:cxn ang="0">
                    <a:pos x="170" y="0"/>
                  </a:cxn>
                  <a:cxn ang="0">
                    <a:pos x="182" y="24"/>
                  </a:cxn>
                  <a:cxn ang="0">
                    <a:pos x="188" y="42"/>
                  </a:cxn>
                  <a:cxn ang="0">
                    <a:pos x="178" y="58"/>
                  </a:cxn>
                  <a:cxn ang="0">
                    <a:pos x="170" y="76"/>
                  </a:cxn>
                  <a:cxn ang="0">
                    <a:pos x="162" y="126"/>
                  </a:cxn>
                  <a:cxn ang="0">
                    <a:pos x="144" y="136"/>
                  </a:cxn>
                  <a:cxn ang="0">
                    <a:pos x="120" y="138"/>
                  </a:cxn>
                  <a:cxn ang="0">
                    <a:pos x="112" y="124"/>
                  </a:cxn>
                  <a:cxn ang="0">
                    <a:pos x="102" y="146"/>
                  </a:cxn>
                  <a:cxn ang="0">
                    <a:pos x="90" y="150"/>
                  </a:cxn>
                  <a:cxn ang="0">
                    <a:pos x="80" y="132"/>
                  </a:cxn>
                  <a:cxn ang="0">
                    <a:pos x="58" y="144"/>
                  </a:cxn>
                  <a:cxn ang="0">
                    <a:pos x="76" y="142"/>
                  </a:cxn>
                  <a:cxn ang="0">
                    <a:pos x="78" y="160"/>
                  </a:cxn>
                  <a:cxn ang="0">
                    <a:pos x="58" y="166"/>
                  </a:cxn>
                  <a:cxn ang="0">
                    <a:pos x="34" y="166"/>
                  </a:cxn>
                  <a:cxn ang="0">
                    <a:pos x="36" y="154"/>
                  </a:cxn>
                  <a:cxn ang="0">
                    <a:pos x="46" y="144"/>
                  </a:cxn>
                  <a:cxn ang="0">
                    <a:pos x="34" y="148"/>
                  </a:cxn>
                  <a:cxn ang="0">
                    <a:pos x="26" y="166"/>
                  </a:cxn>
                  <a:cxn ang="0">
                    <a:pos x="30" y="190"/>
                  </a:cxn>
                  <a:cxn ang="0">
                    <a:pos x="14" y="200"/>
                  </a:cxn>
                  <a:cxn ang="0">
                    <a:pos x="0" y="214"/>
                  </a:cxn>
                  <a:cxn ang="0">
                    <a:pos x="8" y="188"/>
                  </a:cxn>
                  <a:cxn ang="0">
                    <a:pos x="0" y="164"/>
                  </a:cxn>
                  <a:cxn ang="0">
                    <a:pos x="14" y="152"/>
                  </a:cxn>
                  <a:cxn ang="0">
                    <a:pos x="32" y="134"/>
                  </a:cxn>
                  <a:cxn ang="0">
                    <a:pos x="44" y="118"/>
                  </a:cxn>
                  <a:cxn ang="0">
                    <a:pos x="72" y="116"/>
                  </a:cxn>
                  <a:cxn ang="0">
                    <a:pos x="84" y="112"/>
                  </a:cxn>
                  <a:cxn ang="0">
                    <a:pos x="114" y="78"/>
                  </a:cxn>
                  <a:cxn ang="0">
                    <a:pos x="120" y="92"/>
                  </a:cxn>
                  <a:cxn ang="0">
                    <a:pos x="132" y="76"/>
                  </a:cxn>
                  <a:cxn ang="0">
                    <a:pos x="150" y="54"/>
                  </a:cxn>
                  <a:cxn ang="0">
                    <a:pos x="154" y="42"/>
                  </a:cxn>
                  <a:cxn ang="0">
                    <a:pos x="148" y="38"/>
                  </a:cxn>
                  <a:cxn ang="0">
                    <a:pos x="152" y="32"/>
                  </a:cxn>
                  <a:cxn ang="0">
                    <a:pos x="158" y="24"/>
                  </a:cxn>
                </a:cxnLst>
                <a:rect l="0" t="0" r="r" b="b"/>
                <a:pathLst>
                  <a:path w="188" h="214">
                    <a:moveTo>
                      <a:pt x="158" y="24"/>
                    </a:moveTo>
                    <a:cubicBezTo>
                      <a:pt x="156" y="18"/>
                      <a:pt x="160" y="6"/>
                      <a:pt x="160" y="6"/>
                    </a:cubicBezTo>
                    <a:cubicBezTo>
                      <a:pt x="167" y="16"/>
                      <a:pt x="167" y="8"/>
                      <a:pt x="170" y="0"/>
                    </a:cubicBezTo>
                    <a:cubicBezTo>
                      <a:pt x="181" y="4"/>
                      <a:pt x="179" y="14"/>
                      <a:pt x="182" y="24"/>
                    </a:cubicBezTo>
                    <a:cubicBezTo>
                      <a:pt x="184" y="30"/>
                      <a:pt x="188" y="42"/>
                      <a:pt x="188" y="42"/>
                    </a:cubicBezTo>
                    <a:cubicBezTo>
                      <a:pt x="183" y="56"/>
                      <a:pt x="188" y="52"/>
                      <a:pt x="178" y="58"/>
                    </a:cubicBezTo>
                    <a:cubicBezTo>
                      <a:pt x="174" y="63"/>
                      <a:pt x="170" y="76"/>
                      <a:pt x="170" y="76"/>
                    </a:cubicBezTo>
                    <a:cubicBezTo>
                      <a:pt x="169" y="100"/>
                      <a:pt x="173" y="110"/>
                      <a:pt x="162" y="126"/>
                    </a:cubicBezTo>
                    <a:cubicBezTo>
                      <a:pt x="150" y="118"/>
                      <a:pt x="155" y="132"/>
                      <a:pt x="144" y="136"/>
                    </a:cubicBezTo>
                    <a:cubicBezTo>
                      <a:pt x="135" y="134"/>
                      <a:pt x="129" y="135"/>
                      <a:pt x="120" y="138"/>
                    </a:cubicBezTo>
                    <a:cubicBezTo>
                      <a:pt x="114" y="129"/>
                      <a:pt x="122" y="127"/>
                      <a:pt x="112" y="124"/>
                    </a:cubicBezTo>
                    <a:cubicBezTo>
                      <a:pt x="108" y="130"/>
                      <a:pt x="108" y="142"/>
                      <a:pt x="102" y="146"/>
                    </a:cubicBezTo>
                    <a:cubicBezTo>
                      <a:pt x="98" y="148"/>
                      <a:pt x="90" y="150"/>
                      <a:pt x="90" y="150"/>
                    </a:cubicBezTo>
                    <a:cubicBezTo>
                      <a:pt x="87" y="141"/>
                      <a:pt x="89" y="135"/>
                      <a:pt x="80" y="132"/>
                    </a:cubicBezTo>
                    <a:cubicBezTo>
                      <a:pt x="68" y="134"/>
                      <a:pt x="65" y="134"/>
                      <a:pt x="58" y="144"/>
                    </a:cubicBezTo>
                    <a:cubicBezTo>
                      <a:pt x="66" y="150"/>
                      <a:pt x="68" y="147"/>
                      <a:pt x="76" y="142"/>
                    </a:cubicBezTo>
                    <a:cubicBezTo>
                      <a:pt x="81" y="146"/>
                      <a:pt x="85" y="155"/>
                      <a:pt x="78" y="160"/>
                    </a:cubicBezTo>
                    <a:cubicBezTo>
                      <a:pt x="75" y="162"/>
                      <a:pt x="62" y="165"/>
                      <a:pt x="58" y="166"/>
                    </a:cubicBezTo>
                    <a:cubicBezTo>
                      <a:pt x="48" y="173"/>
                      <a:pt x="44" y="173"/>
                      <a:pt x="34" y="166"/>
                    </a:cubicBezTo>
                    <a:cubicBezTo>
                      <a:pt x="35" y="162"/>
                      <a:pt x="34" y="158"/>
                      <a:pt x="36" y="154"/>
                    </a:cubicBezTo>
                    <a:cubicBezTo>
                      <a:pt x="38" y="150"/>
                      <a:pt x="55" y="146"/>
                      <a:pt x="46" y="144"/>
                    </a:cubicBezTo>
                    <a:cubicBezTo>
                      <a:pt x="42" y="143"/>
                      <a:pt x="34" y="148"/>
                      <a:pt x="34" y="148"/>
                    </a:cubicBezTo>
                    <a:cubicBezTo>
                      <a:pt x="32" y="155"/>
                      <a:pt x="28" y="159"/>
                      <a:pt x="26" y="166"/>
                    </a:cubicBezTo>
                    <a:cubicBezTo>
                      <a:pt x="36" y="182"/>
                      <a:pt x="36" y="173"/>
                      <a:pt x="30" y="190"/>
                    </a:cubicBezTo>
                    <a:cubicBezTo>
                      <a:pt x="28" y="196"/>
                      <a:pt x="14" y="200"/>
                      <a:pt x="14" y="200"/>
                    </a:cubicBezTo>
                    <a:cubicBezTo>
                      <a:pt x="5" y="214"/>
                      <a:pt x="11" y="210"/>
                      <a:pt x="0" y="214"/>
                    </a:cubicBezTo>
                    <a:cubicBezTo>
                      <a:pt x="2" y="202"/>
                      <a:pt x="5" y="198"/>
                      <a:pt x="8" y="188"/>
                    </a:cubicBezTo>
                    <a:cubicBezTo>
                      <a:pt x="6" y="178"/>
                      <a:pt x="3" y="173"/>
                      <a:pt x="0" y="164"/>
                    </a:cubicBezTo>
                    <a:cubicBezTo>
                      <a:pt x="3" y="156"/>
                      <a:pt x="7" y="157"/>
                      <a:pt x="14" y="152"/>
                    </a:cubicBezTo>
                    <a:cubicBezTo>
                      <a:pt x="18" y="141"/>
                      <a:pt x="23" y="140"/>
                      <a:pt x="32" y="134"/>
                    </a:cubicBezTo>
                    <a:cubicBezTo>
                      <a:pt x="37" y="127"/>
                      <a:pt x="37" y="123"/>
                      <a:pt x="44" y="118"/>
                    </a:cubicBezTo>
                    <a:cubicBezTo>
                      <a:pt x="64" y="121"/>
                      <a:pt x="55" y="122"/>
                      <a:pt x="72" y="116"/>
                    </a:cubicBezTo>
                    <a:cubicBezTo>
                      <a:pt x="76" y="115"/>
                      <a:pt x="84" y="112"/>
                      <a:pt x="84" y="112"/>
                    </a:cubicBezTo>
                    <a:cubicBezTo>
                      <a:pt x="105" y="119"/>
                      <a:pt x="97" y="84"/>
                      <a:pt x="114" y="78"/>
                    </a:cubicBezTo>
                    <a:cubicBezTo>
                      <a:pt x="117" y="87"/>
                      <a:pt x="110" y="89"/>
                      <a:pt x="120" y="92"/>
                    </a:cubicBezTo>
                    <a:cubicBezTo>
                      <a:pt x="125" y="85"/>
                      <a:pt x="125" y="81"/>
                      <a:pt x="132" y="76"/>
                    </a:cubicBezTo>
                    <a:cubicBezTo>
                      <a:pt x="138" y="68"/>
                      <a:pt x="146" y="65"/>
                      <a:pt x="150" y="54"/>
                    </a:cubicBezTo>
                    <a:cubicBezTo>
                      <a:pt x="151" y="50"/>
                      <a:pt x="154" y="42"/>
                      <a:pt x="154" y="42"/>
                    </a:cubicBezTo>
                    <a:cubicBezTo>
                      <a:pt x="152" y="41"/>
                      <a:pt x="148" y="40"/>
                      <a:pt x="148" y="38"/>
                    </a:cubicBezTo>
                    <a:cubicBezTo>
                      <a:pt x="148" y="36"/>
                      <a:pt x="161" y="33"/>
                      <a:pt x="152" y="32"/>
                    </a:cubicBezTo>
                    <a:lnTo>
                      <a:pt x="158" y="24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ltGray">
              <a:xfrm>
                <a:off x="2677" y="233"/>
                <a:ext cx="14" cy="1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13"/>
                  </a:cxn>
                  <a:cxn ang="0">
                    <a:pos x="0" y="9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6" y="0"/>
                      <a:pt x="13" y="7"/>
                      <a:pt x="4" y="13"/>
                    </a:cubicBezTo>
                    <a:cubicBezTo>
                      <a:pt x="0" y="6"/>
                      <a:pt x="0" y="5"/>
                      <a:pt x="0" y="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 userDrawn="1"/>
            </p:nvSpPr>
            <p:spPr bwMode="ltGray">
              <a:xfrm>
                <a:off x="1627" y="353"/>
                <a:ext cx="813" cy="462"/>
              </a:xfrm>
              <a:custGeom>
                <a:avLst/>
                <a:gdLst/>
                <a:ahLst/>
                <a:cxnLst>
                  <a:cxn ang="0">
                    <a:pos x="812" y="26"/>
                  </a:cxn>
                  <a:cxn ang="0">
                    <a:pos x="778" y="78"/>
                  </a:cxn>
                  <a:cxn ang="0">
                    <a:pos x="748" y="122"/>
                  </a:cxn>
                  <a:cxn ang="0">
                    <a:pos x="722" y="142"/>
                  </a:cxn>
                  <a:cxn ang="0">
                    <a:pos x="634" y="180"/>
                  </a:cxn>
                  <a:cxn ang="0">
                    <a:pos x="632" y="210"/>
                  </a:cxn>
                  <a:cxn ang="0">
                    <a:pos x="604" y="230"/>
                  </a:cxn>
                  <a:cxn ang="0">
                    <a:pos x="620" y="178"/>
                  </a:cxn>
                  <a:cxn ang="0">
                    <a:pos x="576" y="188"/>
                  </a:cxn>
                  <a:cxn ang="0">
                    <a:pos x="556" y="218"/>
                  </a:cxn>
                  <a:cxn ang="0">
                    <a:pos x="596" y="280"/>
                  </a:cxn>
                  <a:cxn ang="0">
                    <a:pos x="594" y="368"/>
                  </a:cxn>
                  <a:cxn ang="0">
                    <a:pos x="542" y="406"/>
                  </a:cxn>
                  <a:cxn ang="0">
                    <a:pos x="522" y="386"/>
                  </a:cxn>
                  <a:cxn ang="0">
                    <a:pos x="482" y="348"/>
                  </a:cxn>
                  <a:cxn ang="0">
                    <a:pos x="462" y="348"/>
                  </a:cxn>
                  <a:cxn ang="0">
                    <a:pos x="450" y="394"/>
                  </a:cxn>
                  <a:cxn ang="0">
                    <a:pos x="500" y="464"/>
                  </a:cxn>
                  <a:cxn ang="0">
                    <a:pos x="510" y="524"/>
                  </a:cxn>
                  <a:cxn ang="0">
                    <a:pos x="526" y="560"/>
                  </a:cxn>
                  <a:cxn ang="0">
                    <a:pos x="492" y="544"/>
                  </a:cxn>
                  <a:cxn ang="0">
                    <a:pos x="470" y="518"/>
                  </a:cxn>
                  <a:cxn ang="0">
                    <a:pos x="422" y="424"/>
                  </a:cxn>
                  <a:cxn ang="0">
                    <a:pos x="426" y="310"/>
                  </a:cxn>
                  <a:cxn ang="0">
                    <a:pos x="422" y="268"/>
                  </a:cxn>
                  <a:cxn ang="0">
                    <a:pos x="412" y="276"/>
                  </a:cxn>
                  <a:cxn ang="0">
                    <a:pos x="386" y="266"/>
                  </a:cxn>
                  <a:cxn ang="0">
                    <a:pos x="360" y="170"/>
                  </a:cxn>
                  <a:cxn ang="0">
                    <a:pos x="330" y="166"/>
                  </a:cxn>
                  <a:cxn ang="0">
                    <a:pos x="288" y="172"/>
                  </a:cxn>
                  <a:cxn ang="0">
                    <a:pos x="242" y="232"/>
                  </a:cxn>
                  <a:cxn ang="0">
                    <a:pos x="196" y="268"/>
                  </a:cxn>
                  <a:cxn ang="0">
                    <a:pos x="184" y="274"/>
                  </a:cxn>
                  <a:cxn ang="0">
                    <a:pos x="160" y="328"/>
                  </a:cxn>
                  <a:cxn ang="0">
                    <a:pos x="152" y="354"/>
                  </a:cxn>
                  <a:cxn ang="0">
                    <a:pos x="128" y="404"/>
                  </a:cxn>
                  <a:cxn ang="0">
                    <a:pos x="94" y="392"/>
                  </a:cxn>
                  <a:cxn ang="0">
                    <a:pos x="66" y="258"/>
                  </a:cxn>
                  <a:cxn ang="0">
                    <a:pos x="72" y="156"/>
                  </a:cxn>
                  <a:cxn ang="0">
                    <a:pos x="44" y="180"/>
                  </a:cxn>
                  <a:cxn ang="0">
                    <a:pos x="20" y="150"/>
                  </a:cxn>
                  <a:cxn ang="0">
                    <a:pos x="24" y="138"/>
                  </a:cxn>
                  <a:cxn ang="0">
                    <a:pos x="0" y="92"/>
                  </a:cxn>
                  <a:cxn ang="0">
                    <a:pos x="798" y="6"/>
                  </a:cxn>
                </a:cxnLst>
                <a:rect l="0" t="0" r="r" b="b"/>
                <a:pathLst>
                  <a:path w="812" h="564">
                    <a:moveTo>
                      <a:pt x="798" y="6"/>
                    </a:moveTo>
                    <a:cubicBezTo>
                      <a:pt x="801" y="15"/>
                      <a:pt x="809" y="16"/>
                      <a:pt x="812" y="26"/>
                    </a:cubicBezTo>
                    <a:cubicBezTo>
                      <a:pt x="809" y="36"/>
                      <a:pt x="801" y="41"/>
                      <a:pt x="796" y="50"/>
                    </a:cubicBezTo>
                    <a:cubicBezTo>
                      <a:pt x="791" y="61"/>
                      <a:pt x="788" y="71"/>
                      <a:pt x="778" y="78"/>
                    </a:cubicBezTo>
                    <a:cubicBezTo>
                      <a:pt x="773" y="85"/>
                      <a:pt x="771" y="88"/>
                      <a:pt x="774" y="96"/>
                    </a:cubicBezTo>
                    <a:cubicBezTo>
                      <a:pt x="767" y="107"/>
                      <a:pt x="758" y="114"/>
                      <a:pt x="748" y="122"/>
                    </a:cubicBezTo>
                    <a:cubicBezTo>
                      <a:pt x="744" y="125"/>
                      <a:pt x="736" y="130"/>
                      <a:pt x="736" y="130"/>
                    </a:cubicBezTo>
                    <a:cubicBezTo>
                      <a:pt x="740" y="141"/>
                      <a:pt x="731" y="140"/>
                      <a:pt x="722" y="142"/>
                    </a:cubicBezTo>
                    <a:cubicBezTo>
                      <a:pt x="716" y="148"/>
                      <a:pt x="712" y="151"/>
                      <a:pt x="704" y="154"/>
                    </a:cubicBezTo>
                    <a:cubicBezTo>
                      <a:pt x="686" y="150"/>
                      <a:pt x="650" y="169"/>
                      <a:pt x="634" y="180"/>
                    </a:cubicBezTo>
                    <a:cubicBezTo>
                      <a:pt x="636" y="189"/>
                      <a:pt x="631" y="193"/>
                      <a:pt x="640" y="196"/>
                    </a:cubicBezTo>
                    <a:cubicBezTo>
                      <a:pt x="643" y="205"/>
                      <a:pt x="640" y="207"/>
                      <a:pt x="632" y="210"/>
                    </a:cubicBezTo>
                    <a:cubicBezTo>
                      <a:pt x="626" y="219"/>
                      <a:pt x="623" y="226"/>
                      <a:pt x="614" y="232"/>
                    </a:cubicBezTo>
                    <a:cubicBezTo>
                      <a:pt x="611" y="231"/>
                      <a:pt x="606" y="233"/>
                      <a:pt x="604" y="230"/>
                    </a:cubicBezTo>
                    <a:cubicBezTo>
                      <a:pt x="599" y="220"/>
                      <a:pt x="610" y="199"/>
                      <a:pt x="620" y="196"/>
                    </a:cubicBezTo>
                    <a:cubicBezTo>
                      <a:pt x="623" y="187"/>
                      <a:pt x="617" y="187"/>
                      <a:pt x="620" y="178"/>
                    </a:cubicBezTo>
                    <a:cubicBezTo>
                      <a:pt x="617" y="164"/>
                      <a:pt x="609" y="168"/>
                      <a:pt x="598" y="172"/>
                    </a:cubicBezTo>
                    <a:cubicBezTo>
                      <a:pt x="592" y="180"/>
                      <a:pt x="585" y="185"/>
                      <a:pt x="576" y="188"/>
                    </a:cubicBezTo>
                    <a:cubicBezTo>
                      <a:pt x="572" y="194"/>
                      <a:pt x="568" y="200"/>
                      <a:pt x="564" y="206"/>
                    </a:cubicBezTo>
                    <a:cubicBezTo>
                      <a:pt x="561" y="210"/>
                      <a:pt x="556" y="218"/>
                      <a:pt x="556" y="218"/>
                    </a:cubicBezTo>
                    <a:cubicBezTo>
                      <a:pt x="558" y="234"/>
                      <a:pt x="559" y="243"/>
                      <a:pt x="572" y="252"/>
                    </a:cubicBezTo>
                    <a:cubicBezTo>
                      <a:pt x="579" y="262"/>
                      <a:pt x="586" y="273"/>
                      <a:pt x="596" y="280"/>
                    </a:cubicBezTo>
                    <a:cubicBezTo>
                      <a:pt x="598" y="286"/>
                      <a:pt x="602" y="298"/>
                      <a:pt x="602" y="298"/>
                    </a:cubicBezTo>
                    <a:cubicBezTo>
                      <a:pt x="601" y="308"/>
                      <a:pt x="599" y="361"/>
                      <a:pt x="594" y="368"/>
                    </a:cubicBezTo>
                    <a:cubicBezTo>
                      <a:pt x="590" y="374"/>
                      <a:pt x="576" y="378"/>
                      <a:pt x="570" y="382"/>
                    </a:cubicBezTo>
                    <a:cubicBezTo>
                      <a:pt x="563" y="393"/>
                      <a:pt x="550" y="396"/>
                      <a:pt x="542" y="406"/>
                    </a:cubicBezTo>
                    <a:cubicBezTo>
                      <a:pt x="536" y="413"/>
                      <a:pt x="539" y="417"/>
                      <a:pt x="530" y="420"/>
                    </a:cubicBezTo>
                    <a:cubicBezTo>
                      <a:pt x="526" y="408"/>
                      <a:pt x="538" y="391"/>
                      <a:pt x="522" y="386"/>
                    </a:cubicBezTo>
                    <a:cubicBezTo>
                      <a:pt x="516" y="377"/>
                      <a:pt x="510" y="364"/>
                      <a:pt x="502" y="356"/>
                    </a:cubicBezTo>
                    <a:cubicBezTo>
                      <a:pt x="497" y="341"/>
                      <a:pt x="505" y="360"/>
                      <a:pt x="482" y="348"/>
                    </a:cubicBezTo>
                    <a:cubicBezTo>
                      <a:pt x="478" y="346"/>
                      <a:pt x="478" y="339"/>
                      <a:pt x="474" y="336"/>
                    </a:cubicBezTo>
                    <a:cubicBezTo>
                      <a:pt x="470" y="323"/>
                      <a:pt x="466" y="342"/>
                      <a:pt x="462" y="348"/>
                    </a:cubicBezTo>
                    <a:cubicBezTo>
                      <a:pt x="460" y="358"/>
                      <a:pt x="456" y="363"/>
                      <a:pt x="454" y="374"/>
                    </a:cubicBezTo>
                    <a:cubicBezTo>
                      <a:pt x="457" y="383"/>
                      <a:pt x="455" y="387"/>
                      <a:pt x="450" y="394"/>
                    </a:cubicBezTo>
                    <a:cubicBezTo>
                      <a:pt x="454" y="399"/>
                      <a:pt x="464" y="411"/>
                      <a:pt x="466" y="418"/>
                    </a:cubicBezTo>
                    <a:cubicBezTo>
                      <a:pt x="474" y="443"/>
                      <a:pt x="472" y="458"/>
                      <a:pt x="500" y="464"/>
                    </a:cubicBezTo>
                    <a:cubicBezTo>
                      <a:pt x="507" y="469"/>
                      <a:pt x="510" y="474"/>
                      <a:pt x="516" y="480"/>
                    </a:cubicBezTo>
                    <a:cubicBezTo>
                      <a:pt x="511" y="494"/>
                      <a:pt x="513" y="509"/>
                      <a:pt x="510" y="524"/>
                    </a:cubicBezTo>
                    <a:cubicBezTo>
                      <a:pt x="512" y="537"/>
                      <a:pt x="511" y="541"/>
                      <a:pt x="522" y="548"/>
                    </a:cubicBezTo>
                    <a:cubicBezTo>
                      <a:pt x="523" y="552"/>
                      <a:pt x="525" y="556"/>
                      <a:pt x="526" y="560"/>
                    </a:cubicBezTo>
                    <a:cubicBezTo>
                      <a:pt x="527" y="564"/>
                      <a:pt x="514" y="556"/>
                      <a:pt x="514" y="556"/>
                    </a:cubicBezTo>
                    <a:cubicBezTo>
                      <a:pt x="502" y="564"/>
                      <a:pt x="501" y="551"/>
                      <a:pt x="492" y="544"/>
                    </a:cubicBezTo>
                    <a:cubicBezTo>
                      <a:pt x="488" y="541"/>
                      <a:pt x="480" y="536"/>
                      <a:pt x="480" y="536"/>
                    </a:cubicBezTo>
                    <a:cubicBezTo>
                      <a:pt x="471" y="522"/>
                      <a:pt x="474" y="529"/>
                      <a:pt x="470" y="518"/>
                    </a:cubicBezTo>
                    <a:cubicBezTo>
                      <a:pt x="467" y="491"/>
                      <a:pt x="461" y="446"/>
                      <a:pt x="436" y="430"/>
                    </a:cubicBezTo>
                    <a:cubicBezTo>
                      <a:pt x="428" y="433"/>
                      <a:pt x="425" y="433"/>
                      <a:pt x="422" y="424"/>
                    </a:cubicBezTo>
                    <a:cubicBezTo>
                      <a:pt x="427" y="404"/>
                      <a:pt x="432" y="383"/>
                      <a:pt x="438" y="364"/>
                    </a:cubicBezTo>
                    <a:cubicBezTo>
                      <a:pt x="436" y="343"/>
                      <a:pt x="431" y="330"/>
                      <a:pt x="426" y="310"/>
                    </a:cubicBezTo>
                    <a:cubicBezTo>
                      <a:pt x="429" y="302"/>
                      <a:pt x="425" y="300"/>
                      <a:pt x="422" y="292"/>
                    </a:cubicBezTo>
                    <a:cubicBezTo>
                      <a:pt x="424" y="282"/>
                      <a:pt x="428" y="277"/>
                      <a:pt x="422" y="268"/>
                    </a:cubicBezTo>
                    <a:cubicBezTo>
                      <a:pt x="420" y="269"/>
                      <a:pt x="418" y="269"/>
                      <a:pt x="416" y="270"/>
                    </a:cubicBezTo>
                    <a:cubicBezTo>
                      <a:pt x="414" y="272"/>
                      <a:pt x="414" y="275"/>
                      <a:pt x="412" y="276"/>
                    </a:cubicBezTo>
                    <a:cubicBezTo>
                      <a:pt x="408" y="278"/>
                      <a:pt x="400" y="280"/>
                      <a:pt x="400" y="280"/>
                    </a:cubicBezTo>
                    <a:cubicBezTo>
                      <a:pt x="394" y="274"/>
                      <a:pt x="389" y="274"/>
                      <a:pt x="386" y="266"/>
                    </a:cubicBezTo>
                    <a:cubicBezTo>
                      <a:pt x="391" y="251"/>
                      <a:pt x="379" y="206"/>
                      <a:pt x="364" y="196"/>
                    </a:cubicBezTo>
                    <a:cubicBezTo>
                      <a:pt x="357" y="186"/>
                      <a:pt x="358" y="182"/>
                      <a:pt x="360" y="170"/>
                    </a:cubicBezTo>
                    <a:cubicBezTo>
                      <a:pt x="358" y="160"/>
                      <a:pt x="356" y="147"/>
                      <a:pt x="346" y="144"/>
                    </a:cubicBezTo>
                    <a:cubicBezTo>
                      <a:pt x="343" y="154"/>
                      <a:pt x="338" y="160"/>
                      <a:pt x="330" y="166"/>
                    </a:cubicBezTo>
                    <a:cubicBezTo>
                      <a:pt x="323" y="164"/>
                      <a:pt x="308" y="160"/>
                      <a:pt x="308" y="160"/>
                    </a:cubicBezTo>
                    <a:cubicBezTo>
                      <a:pt x="296" y="162"/>
                      <a:pt x="297" y="166"/>
                      <a:pt x="288" y="172"/>
                    </a:cubicBezTo>
                    <a:cubicBezTo>
                      <a:pt x="284" y="185"/>
                      <a:pt x="282" y="191"/>
                      <a:pt x="268" y="196"/>
                    </a:cubicBezTo>
                    <a:cubicBezTo>
                      <a:pt x="264" y="200"/>
                      <a:pt x="243" y="231"/>
                      <a:pt x="242" y="232"/>
                    </a:cubicBezTo>
                    <a:cubicBezTo>
                      <a:pt x="231" y="239"/>
                      <a:pt x="215" y="247"/>
                      <a:pt x="206" y="256"/>
                    </a:cubicBezTo>
                    <a:cubicBezTo>
                      <a:pt x="202" y="260"/>
                      <a:pt x="200" y="265"/>
                      <a:pt x="196" y="268"/>
                    </a:cubicBezTo>
                    <a:cubicBezTo>
                      <a:pt x="194" y="269"/>
                      <a:pt x="192" y="269"/>
                      <a:pt x="190" y="270"/>
                    </a:cubicBezTo>
                    <a:cubicBezTo>
                      <a:pt x="188" y="271"/>
                      <a:pt x="186" y="272"/>
                      <a:pt x="184" y="274"/>
                    </a:cubicBezTo>
                    <a:cubicBezTo>
                      <a:pt x="180" y="278"/>
                      <a:pt x="172" y="286"/>
                      <a:pt x="172" y="286"/>
                    </a:cubicBezTo>
                    <a:cubicBezTo>
                      <a:pt x="167" y="300"/>
                      <a:pt x="165" y="314"/>
                      <a:pt x="160" y="328"/>
                    </a:cubicBezTo>
                    <a:cubicBezTo>
                      <a:pt x="158" y="335"/>
                      <a:pt x="156" y="341"/>
                      <a:pt x="154" y="348"/>
                    </a:cubicBezTo>
                    <a:cubicBezTo>
                      <a:pt x="153" y="350"/>
                      <a:pt x="152" y="354"/>
                      <a:pt x="152" y="354"/>
                    </a:cubicBezTo>
                    <a:cubicBezTo>
                      <a:pt x="152" y="359"/>
                      <a:pt x="156" y="384"/>
                      <a:pt x="146" y="392"/>
                    </a:cubicBezTo>
                    <a:cubicBezTo>
                      <a:pt x="141" y="397"/>
                      <a:pt x="128" y="404"/>
                      <a:pt x="128" y="404"/>
                    </a:cubicBezTo>
                    <a:cubicBezTo>
                      <a:pt x="125" y="412"/>
                      <a:pt x="122" y="421"/>
                      <a:pt x="114" y="424"/>
                    </a:cubicBezTo>
                    <a:cubicBezTo>
                      <a:pt x="100" y="419"/>
                      <a:pt x="97" y="405"/>
                      <a:pt x="94" y="392"/>
                    </a:cubicBezTo>
                    <a:cubicBezTo>
                      <a:pt x="86" y="362"/>
                      <a:pt x="82" y="332"/>
                      <a:pt x="72" y="302"/>
                    </a:cubicBezTo>
                    <a:cubicBezTo>
                      <a:pt x="71" y="281"/>
                      <a:pt x="70" y="275"/>
                      <a:pt x="66" y="258"/>
                    </a:cubicBezTo>
                    <a:cubicBezTo>
                      <a:pt x="66" y="251"/>
                      <a:pt x="68" y="219"/>
                      <a:pt x="64" y="208"/>
                    </a:cubicBezTo>
                    <a:cubicBezTo>
                      <a:pt x="70" y="191"/>
                      <a:pt x="66" y="173"/>
                      <a:pt x="72" y="156"/>
                    </a:cubicBezTo>
                    <a:cubicBezTo>
                      <a:pt x="66" y="139"/>
                      <a:pt x="60" y="168"/>
                      <a:pt x="56" y="172"/>
                    </a:cubicBezTo>
                    <a:cubicBezTo>
                      <a:pt x="53" y="175"/>
                      <a:pt x="44" y="180"/>
                      <a:pt x="44" y="180"/>
                    </a:cubicBezTo>
                    <a:cubicBezTo>
                      <a:pt x="35" y="177"/>
                      <a:pt x="28" y="173"/>
                      <a:pt x="24" y="162"/>
                    </a:cubicBezTo>
                    <a:cubicBezTo>
                      <a:pt x="23" y="158"/>
                      <a:pt x="20" y="150"/>
                      <a:pt x="20" y="150"/>
                    </a:cubicBezTo>
                    <a:cubicBezTo>
                      <a:pt x="30" y="148"/>
                      <a:pt x="30" y="143"/>
                      <a:pt x="38" y="138"/>
                    </a:cubicBezTo>
                    <a:cubicBezTo>
                      <a:pt x="35" y="128"/>
                      <a:pt x="31" y="133"/>
                      <a:pt x="24" y="138"/>
                    </a:cubicBezTo>
                    <a:cubicBezTo>
                      <a:pt x="15" y="135"/>
                      <a:pt x="15" y="132"/>
                      <a:pt x="18" y="124"/>
                    </a:cubicBezTo>
                    <a:cubicBezTo>
                      <a:pt x="11" y="114"/>
                      <a:pt x="9" y="101"/>
                      <a:pt x="0" y="92"/>
                    </a:cubicBezTo>
                    <a:lnTo>
                      <a:pt x="76" y="0"/>
                    </a:lnTo>
                    <a:lnTo>
                      <a:pt x="798" y="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 userDrawn="1"/>
            </p:nvSpPr>
            <p:spPr bwMode="ltGray">
              <a:xfrm>
                <a:off x="1770" y="671"/>
                <a:ext cx="45" cy="71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7" y="3"/>
                  </a:cxn>
                  <a:cxn ang="0">
                    <a:pos x="37" y="33"/>
                  </a:cxn>
                  <a:cxn ang="0">
                    <a:pos x="19" y="85"/>
                  </a:cxn>
                  <a:cxn ang="0">
                    <a:pos x="1" y="69"/>
                  </a:cxn>
                  <a:cxn ang="0">
                    <a:pos x="7" y="11"/>
                  </a:cxn>
                </a:cxnLst>
                <a:rect l="0" t="0" r="r" b="b"/>
                <a:pathLst>
                  <a:path w="43" h="85">
                    <a:moveTo>
                      <a:pt x="7" y="11"/>
                    </a:moveTo>
                    <a:cubicBezTo>
                      <a:pt x="4" y="2"/>
                      <a:pt x="9" y="0"/>
                      <a:pt x="17" y="3"/>
                    </a:cubicBezTo>
                    <a:cubicBezTo>
                      <a:pt x="24" y="13"/>
                      <a:pt x="28" y="24"/>
                      <a:pt x="37" y="33"/>
                    </a:cubicBezTo>
                    <a:cubicBezTo>
                      <a:pt x="43" y="52"/>
                      <a:pt x="40" y="78"/>
                      <a:pt x="19" y="85"/>
                    </a:cubicBezTo>
                    <a:cubicBezTo>
                      <a:pt x="6" y="81"/>
                      <a:pt x="5" y="81"/>
                      <a:pt x="1" y="69"/>
                    </a:cubicBezTo>
                    <a:cubicBezTo>
                      <a:pt x="2" y="66"/>
                      <a:pt x="0" y="4"/>
                      <a:pt x="7" y="11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 userDrawn="1"/>
            </p:nvSpPr>
            <p:spPr bwMode="ltGray">
              <a:xfrm>
                <a:off x="2394" y="431"/>
                <a:ext cx="42" cy="59"/>
              </a:xfrm>
              <a:custGeom>
                <a:avLst/>
                <a:gdLst/>
                <a:ahLst/>
                <a:cxnLst>
                  <a:cxn ang="0">
                    <a:pos x="13" y="28"/>
                  </a:cxn>
                  <a:cxn ang="0">
                    <a:pos x="29" y="2"/>
                  </a:cxn>
                  <a:cxn ang="0">
                    <a:pos x="43" y="4"/>
                  </a:cxn>
                  <a:cxn ang="0">
                    <a:pos x="39" y="26"/>
                  </a:cxn>
                  <a:cxn ang="0">
                    <a:pos x="13" y="74"/>
                  </a:cxn>
                  <a:cxn ang="0">
                    <a:pos x="7" y="60"/>
                  </a:cxn>
                  <a:cxn ang="0">
                    <a:pos x="3" y="36"/>
                  </a:cxn>
                  <a:cxn ang="0">
                    <a:pos x="13" y="28"/>
                  </a:cxn>
                </a:cxnLst>
                <a:rect l="0" t="0" r="r" b="b"/>
                <a:pathLst>
                  <a:path w="44" h="74">
                    <a:moveTo>
                      <a:pt x="13" y="28"/>
                    </a:moveTo>
                    <a:cubicBezTo>
                      <a:pt x="15" y="13"/>
                      <a:pt x="14" y="7"/>
                      <a:pt x="29" y="2"/>
                    </a:cubicBezTo>
                    <a:cubicBezTo>
                      <a:pt x="34" y="3"/>
                      <a:pt x="40" y="0"/>
                      <a:pt x="43" y="4"/>
                    </a:cubicBezTo>
                    <a:cubicBezTo>
                      <a:pt x="44" y="6"/>
                      <a:pt x="41" y="21"/>
                      <a:pt x="39" y="26"/>
                    </a:cubicBezTo>
                    <a:cubicBezTo>
                      <a:pt x="31" y="43"/>
                      <a:pt x="30" y="63"/>
                      <a:pt x="13" y="74"/>
                    </a:cubicBezTo>
                    <a:cubicBezTo>
                      <a:pt x="4" y="71"/>
                      <a:pt x="4" y="68"/>
                      <a:pt x="7" y="60"/>
                    </a:cubicBezTo>
                    <a:cubicBezTo>
                      <a:pt x="5" y="50"/>
                      <a:pt x="0" y="46"/>
                      <a:pt x="3" y="36"/>
                    </a:cubicBezTo>
                    <a:cubicBezTo>
                      <a:pt x="4" y="32"/>
                      <a:pt x="8" y="23"/>
                      <a:pt x="13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 userDrawn="1"/>
            </p:nvSpPr>
            <p:spPr bwMode="ltGray">
              <a:xfrm>
                <a:off x="2513" y="402"/>
                <a:ext cx="21" cy="24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5" y="30"/>
                  </a:cxn>
                  <a:cxn ang="0">
                    <a:pos x="7" y="16"/>
                  </a:cxn>
                </a:cxnLst>
                <a:rect l="0" t="0" r="r" b="b"/>
                <a:pathLst>
                  <a:path w="20" h="30">
                    <a:moveTo>
                      <a:pt x="7" y="16"/>
                    </a:moveTo>
                    <a:cubicBezTo>
                      <a:pt x="18" y="0"/>
                      <a:pt x="20" y="20"/>
                      <a:pt x="5" y="30"/>
                    </a:cubicBezTo>
                    <a:cubicBezTo>
                      <a:pt x="0" y="23"/>
                      <a:pt x="1" y="22"/>
                      <a:pt x="7" y="1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 userDrawn="1"/>
            </p:nvSpPr>
            <p:spPr bwMode="ltGray">
              <a:xfrm>
                <a:off x="333" y="169"/>
                <a:ext cx="1015" cy="866"/>
              </a:xfrm>
              <a:custGeom>
                <a:avLst/>
                <a:gdLst/>
                <a:ahLst/>
                <a:cxnLst>
                  <a:cxn ang="0">
                    <a:pos x="481" y="464"/>
                  </a:cxn>
                  <a:cxn ang="0">
                    <a:pos x="486" y="451"/>
                  </a:cxn>
                  <a:cxn ang="0">
                    <a:pos x="500" y="413"/>
                  </a:cxn>
                  <a:cxn ang="0">
                    <a:pos x="309" y="287"/>
                  </a:cxn>
                  <a:cxn ang="0">
                    <a:pos x="282" y="346"/>
                  </a:cxn>
                  <a:cxn ang="0">
                    <a:pos x="303" y="556"/>
                  </a:cxn>
                  <a:cxn ang="0">
                    <a:pos x="282" y="494"/>
                  </a:cxn>
                  <a:cxn ang="0">
                    <a:pos x="242" y="439"/>
                  </a:cxn>
                  <a:cxn ang="0">
                    <a:pos x="245" y="413"/>
                  </a:cxn>
                  <a:cxn ang="0">
                    <a:pos x="247" y="394"/>
                  </a:cxn>
                  <a:cxn ang="0">
                    <a:pos x="220" y="375"/>
                  </a:cxn>
                  <a:cxn ang="0">
                    <a:pos x="194" y="346"/>
                  </a:cxn>
                  <a:cxn ang="0">
                    <a:pos x="148" y="354"/>
                  </a:cxn>
                  <a:cxn ang="0">
                    <a:pos x="126" y="365"/>
                  </a:cxn>
                  <a:cxn ang="0">
                    <a:pos x="78" y="365"/>
                  </a:cxn>
                  <a:cxn ang="0">
                    <a:pos x="22" y="312"/>
                  </a:cxn>
                  <a:cxn ang="0">
                    <a:pos x="11" y="295"/>
                  </a:cxn>
                  <a:cxn ang="0">
                    <a:pos x="0" y="264"/>
                  </a:cxn>
                  <a:cxn ang="0">
                    <a:pos x="24" y="213"/>
                  </a:cxn>
                  <a:cxn ang="0">
                    <a:pos x="32" y="181"/>
                  </a:cxn>
                  <a:cxn ang="0">
                    <a:pos x="51" y="143"/>
                  </a:cxn>
                  <a:cxn ang="0">
                    <a:pos x="81" y="116"/>
                  </a:cxn>
                  <a:cxn ang="0">
                    <a:pos x="167" y="67"/>
                  </a:cxn>
                  <a:cxn ang="0">
                    <a:pos x="220" y="30"/>
                  </a:cxn>
                  <a:cxn ang="0">
                    <a:pos x="258" y="6"/>
                  </a:cxn>
                  <a:cxn ang="0">
                    <a:pos x="363" y="2"/>
                  </a:cxn>
                  <a:cxn ang="0">
                    <a:pos x="398" y="0"/>
                  </a:cxn>
                  <a:cxn ang="0">
                    <a:pos x="384" y="34"/>
                  </a:cxn>
                  <a:cxn ang="0">
                    <a:pos x="443" y="84"/>
                  </a:cxn>
                  <a:cxn ang="0">
                    <a:pos x="497" y="74"/>
                  </a:cxn>
                  <a:cxn ang="0">
                    <a:pos x="529" y="82"/>
                  </a:cxn>
                  <a:cxn ang="0">
                    <a:pos x="559" y="97"/>
                  </a:cxn>
                  <a:cxn ang="0">
                    <a:pos x="572" y="188"/>
                  </a:cxn>
                  <a:cxn ang="0">
                    <a:pos x="572" y="240"/>
                  </a:cxn>
                  <a:cxn ang="0">
                    <a:pos x="599" y="283"/>
                  </a:cxn>
                  <a:cxn ang="0">
                    <a:pos x="645" y="300"/>
                  </a:cxn>
                  <a:cxn ang="0">
                    <a:pos x="680" y="295"/>
                  </a:cxn>
                  <a:cxn ang="0">
                    <a:pos x="664" y="340"/>
                  </a:cxn>
                  <a:cxn ang="0">
                    <a:pos x="599" y="407"/>
                  </a:cxn>
                  <a:cxn ang="0">
                    <a:pos x="548" y="485"/>
                  </a:cxn>
                  <a:cxn ang="0">
                    <a:pos x="556" y="508"/>
                  </a:cxn>
                  <a:cxn ang="0">
                    <a:pos x="435" y="556"/>
                  </a:cxn>
                </a:cxnLst>
                <a:rect l="0" t="0" r="r" b="b"/>
                <a:pathLst>
                  <a:path w="682" h="557">
                    <a:moveTo>
                      <a:pt x="435" y="556"/>
                    </a:moveTo>
                    <a:lnTo>
                      <a:pt x="481" y="464"/>
                    </a:lnTo>
                    <a:lnTo>
                      <a:pt x="473" y="449"/>
                    </a:lnTo>
                    <a:lnTo>
                      <a:pt x="486" y="451"/>
                    </a:lnTo>
                    <a:lnTo>
                      <a:pt x="495" y="441"/>
                    </a:lnTo>
                    <a:lnTo>
                      <a:pt x="500" y="413"/>
                    </a:lnTo>
                    <a:lnTo>
                      <a:pt x="500" y="371"/>
                    </a:lnTo>
                    <a:lnTo>
                      <a:pt x="309" y="287"/>
                    </a:lnTo>
                    <a:lnTo>
                      <a:pt x="296" y="308"/>
                    </a:lnTo>
                    <a:lnTo>
                      <a:pt x="282" y="346"/>
                    </a:lnTo>
                    <a:lnTo>
                      <a:pt x="396" y="557"/>
                    </a:lnTo>
                    <a:lnTo>
                      <a:pt x="303" y="556"/>
                    </a:lnTo>
                    <a:lnTo>
                      <a:pt x="304" y="536"/>
                    </a:lnTo>
                    <a:cubicBezTo>
                      <a:pt x="284" y="520"/>
                      <a:pt x="296" y="510"/>
                      <a:pt x="282" y="494"/>
                    </a:cubicBezTo>
                    <a:cubicBezTo>
                      <a:pt x="276" y="475"/>
                      <a:pt x="267" y="468"/>
                      <a:pt x="253" y="451"/>
                    </a:cubicBezTo>
                    <a:cubicBezTo>
                      <a:pt x="249" y="447"/>
                      <a:pt x="245" y="443"/>
                      <a:pt x="242" y="439"/>
                    </a:cubicBezTo>
                    <a:lnTo>
                      <a:pt x="237" y="432"/>
                    </a:lnTo>
                    <a:cubicBezTo>
                      <a:pt x="237" y="432"/>
                      <a:pt x="245" y="413"/>
                      <a:pt x="245" y="413"/>
                    </a:cubicBezTo>
                    <a:cubicBezTo>
                      <a:pt x="247" y="409"/>
                      <a:pt x="250" y="401"/>
                      <a:pt x="250" y="401"/>
                    </a:cubicBezTo>
                    <a:cubicBezTo>
                      <a:pt x="249" y="399"/>
                      <a:pt x="247" y="397"/>
                      <a:pt x="247" y="394"/>
                    </a:cubicBezTo>
                    <a:cubicBezTo>
                      <a:pt x="248" y="390"/>
                      <a:pt x="253" y="382"/>
                      <a:pt x="253" y="382"/>
                    </a:cubicBezTo>
                    <a:cubicBezTo>
                      <a:pt x="243" y="370"/>
                      <a:pt x="237" y="371"/>
                      <a:pt x="220" y="375"/>
                    </a:cubicBezTo>
                    <a:cubicBezTo>
                      <a:pt x="217" y="371"/>
                      <a:pt x="210" y="369"/>
                      <a:pt x="207" y="365"/>
                    </a:cubicBezTo>
                    <a:cubicBezTo>
                      <a:pt x="185" y="337"/>
                      <a:pt x="216" y="363"/>
                      <a:pt x="194" y="346"/>
                    </a:cubicBezTo>
                    <a:cubicBezTo>
                      <a:pt x="167" y="349"/>
                      <a:pt x="179" y="346"/>
                      <a:pt x="156" y="352"/>
                    </a:cubicBezTo>
                    <a:cubicBezTo>
                      <a:pt x="153" y="353"/>
                      <a:pt x="148" y="354"/>
                      <a:pt x="148" y="354"/>
                    </a:cubicBezTo>
                    <a:cubicBezTo>
                      <a:pt x="146" y="356"/>
                      <a:pt x="145" y="359"/>
                      <a:pt x="142" y="361"/>
                    </a:cubicBezTo>
                    <a:cubicBezTo>
                      <a:pt x="138" y="363"/>
                      <a:pt x="126" y="365"/>
                      <a:pt x="126" y="365"/>
                    </a:cubicBezTo>
                    <a:cubicBezTo>
                      <a:pt x="105" y="354"/>
                      <a:pt x="116" y="355"/>
                      <a:pt x="94" y="361"/>
                    </a:cubicBezTo>
                    <a:cubicBezTo>
                      <a:pt x="89" y="362"/>
                      <a:pt x="78" y="365"/>
                      <a:pt x="78" y="365"/>
                    </a:cubicBezTo>
                    <a:cubicBezTo>
                      <a:pt x="62" y="383"/>
                      <a:pt x="46" y="346"/>
                      <a:pt x="35" y="337"/>
                    </a:cubicBezTo>
                    <a:cubicBezTo>
                      <a:pt x="32" y="330"/>
                      <a:pt x="24" y="320"/>
                      <a:pt x="22" y="312"/>
                    </a:cubicBezTo>
                    <a:cubicBezTo>
                      <a:pt x="20" y="308"/>
                      <a:pt x="22" y="303"/>
                      <a:pt x="19" y="300"/>
                    </a:cubicBezTo>
                    <a:cubicBezTo>
                      <a:pt x="17" y="297"/>
                      <a:pt x="13" y="297"/>
                      <a:pt x="11" y="295"/>
                    </a:cubicBezTo>
                    <a:cubicBezTo>
                      <a:pt x="3" y="277"/>
                      <a:pt x="15" y="306"/>
                      <a:pt x="5" y="276"/>
                    </a:cubicBezTo>
                    <a:cubicBezTo>
                      <a:pt x="4" y="272"/>
                      <a:pt x="0" y="264"/>
                      <a:pt x="0" y="264"/>
                    </a:cubicBezTo>
                    <a:cubicBezTo>
                      <a:pt x="3" y="253"/>
                      <a:pt x="2" y="248"/>
                      <a:pt x="13" y="243"/>
                    </a:cubicBezTo>
                    <a:cubicBezTo>
                      <a:pt x="20" y="221"/>
                      <a:pt x="17" y="231"/>
                      <a:pt x="24" y="213"/>
                    </a:cubicBezTo>
                    <a:cubicBezTo>
                      <a:pt x="26" y="209"/>
                      <a:pt x="30" y="200"/>
                      <a:pt x="30" y="200"/>
                    </a:cubicBezTo>
                    <a:cubicBezTo>
                      <a:pt x="26" y="192"/>
                      <a:pt x="24" y="191"/>
                      <a:pt x="32" y="181"/>
                    </a:cubicBezTo>
                    <a:cubicBezTo>
                      <a:pt x="36" y="177"/>
                      <a:pt x="43" y="169"/>
                      <a:pt x="43" y="169"/>
                    </a:cubicBezTo>
                    <a:cubicBezTo>
                      <a:pt x="37" y="155"/>
                      <a:pt x="36" y="153"/>
                      <a:pt x="51" y="143"/>
                    </a:cubicBezTo>
                    <a:cubicBezTo>
                      <a:pt x="56" y="140"/>
                      <a:pt x="67" y="135"/>
                      <a:pt x="67" y="135"/>
                    </a:cubicBezTo>
                    <a:cubicBezTo>
                      <a:pt x="73" y="129"/>
                      <a:pt x="75" y="122"/>
                      <a:pt x="81" y="116"/>
                    </a:cubicBezTo>
                    <a:cubicBezTo>
                      <a:pt x="89" y="107"/>
                      <a:pt x="102" y="105"/>
                      <a:pt x="113" y="99"/>
                    </a:cubicBezTo>
                    <a:cubicBezTo>
                      <a:pt x="125" y="85"/>
                      <a:pt x="149" y="76"/>
                      <a:pt x="167" y="67"/>
                    </a:cubicBezTo>
                    <a:cubicBezTo>
                      <a:pt x="174" y="59"/>
                      <a:pt x="175" y="50"/>
                      <a:pt x="188" y="46"/>
                    </a:cubicBezTo>
                    <a:cubicBezTo>
                      <a:pt x="198" y="39"/>
                      <a:pt x="208" y="36"/>
                      <a:pt x="220" y="30"/>
                    </a:cubicBezTo>
                    <a:cubicBezTo>
                      <a:pt x="223" y="28"/>
                      <a:pt x="228" y="25"/>
                      <a:pt x="228" y="25"/>
                    </a:cubicBezTo>
                    <a:cubicBezTo>
                      <a:pt x="237" y="16"/>
                      <a:pt x="245" y="10"/>
                      <a:pt x="258" y="6"/>
                    </a:cubicBezTo>
                    <a:cubicBezTo>
                      <a:pt x="269" y="31"/>
                      <a:pt x="301" y="6"/>
                      <a:pt x="320" y="4"/>
                    </a:cubicBezTo>
                    <a:cubicBezTo>
                      <a:pt x="334" y="3"/>
                      <a:pt x="349" y="3"/>
                      <a:pt x="363" y="2"/>
                    </a:cubicBezTo>
                    <a:cubicBezTo>
                      <a:pt x="369" y="3"/>
                      <a:pt x="376" y="5"/>
                      <a:pt x="382" y="4"/>
                    </a:cubicBezTo>
                    <a:cubicBezTo>
                      <a:pt x="387" y="4"/>
                      <a:pt x="398" y="0"/>
                      <a:pt x="398" y="0"/>
                    </a:cubicBezTo>
                    <a:cubicBezTo>
                      <a:pt x="415" y="8"/>
                      <a:pt x="406" y="16"/>
                      <a:pt x="400" y="30"/>
                    </a:cubicBezTo>
                    <a:cubicBezTo>
                      <a:pt x="398" y="34"/>
                      <a:pt x="384" y="34"/>
                      <a:pt x="384" y="34"/>
                    </a:cubicBezTo>
                    <a:cubicBezTo>
                      <a:pt x="379" y="47"/>
                      <a:pt x="398" y="51"/>
                      <a:pt x="411" y="55"/>
                    </a:cubicBezTo>
                    <a:cubicBezTo>
                      <a:pt x="419" y="72"/>
                      <a:pt x="421" y="79"/>
                      <a:pt x="443" y="84"/>
                    </a:cubicBezTo>
                    <a:cubicBezTo>
                      <a:pt x="461" y="71"/>
                      <a:pt x="435" y="65"/>
                      <a:pt x="468" y="57"/>
                    </a:cubicBezTo>
                    <a:cubicBezTo>
                      <a:pt x="482" y="61"/>
                      <a:pt x="485" y="70"/>
                      <a:pt x="497" y="74"/>
                    </a:cubicBezTo>
                    <a:cubicBezTo>
                      <a:pt x="505" y="76"/>
                      <a:pt x="513" y="78"/>
                      <a:pt x="521" y="80"/>
                    </a:cubicBezTo>
                    <a:cubicBezTo>
                      <a:pt x="524" y="81"/>
                      <a:pt x="529" y="82"/>
                      <a:pt x="529" y="82"/>
                    </a:cubicBezTo>
                    <a:cubicBezTo>
                      <a:pt x="547" y="78"/>
                      <a:pt x="547" y="76"/>
                      <a:pt x="562" y="84"/>
                    </a:cubicBezTo>
                    <a:cubicBezTo>
                      <a:pt x="566" y="95"/>
                      <a:pt x="565" y="86"/>
                      <a:pt x="559" y="97"/>
                    </a:cubicBezTo>
                    <a:cubicBezTo>
                      <a:pt x="557" y="101"/>
                      <a:pt x="554" y="110"/>
                      <a:pt x="554" y="110"/>
                    </a:cubicBezTo>
                    <a:cubicBezTo>
                      <a:pt x="556" y="132"/>
                      <a:pt x="556" y="168"/>
                      <a:pt x="572" y="188"/>
                    </a:cubicBezTo>
                    <a:cubicBezTo>
                      <a:pt x="568" y="198"/>
                      <a:pt x="564" y="208"/>
                      <a:pt x="562" y="219"/>
                    </a:cubicBezTo>
                    <a:cubicBezTo>
                      <a:pt x="564" y="227"/>
                      <a:pt x="569" y="233"/>
                      <a:pt x="572" y="240"/>
                    </a:cubicBezTo>
                    <a:cubicBezTo>
                      <a:pt x="573" y="247"/>
                      <a:pt x="572" y="254"/>
                      <a:pt x="575" y="259"/>
                    </a:cubicBezTo>
                    <a:cubicBezTo>
                      <a:pt x="577" y="263"/>
                      <a:pt x="595" y="272"/>
                      <a:pt x="599" y="283"/>
                    </a:cubicBezTo>
                    <a:cubicBezTo>
                      <a:pt x="594" y="295"/>
                      <a:pt x="603" y="306"/>
                      <a:pt x="618" y="310"/>
                    </a:cubicBezTo>
                    <a:cubicBezTo>
                      <a:pt x="630" y="307"/>
                      <a:pt x="638" y="308"/>
                      <a:pt x="645" y="300"/>
                    </a:cubicBezTo>
                    <a:cubicBezTo>
                      <a:pt x="660" y="302"/>
                      <a:pt x="663" y="303"/>
                      <a:pt x="672" y="293"/>
                    </a:cubicBezTo>
                    <a:cubicBezTo>
                      <a:pt x="675" y="294"/>
                      <a:pt x="679" y="293"/>
                      <a:pt x="680" y="295"/>
                    </a:cubicBezTo>
                    <a:cubicBezTo>
                      <a:pt x="682" y="301"/>
                      <a:pt x="674" y="321"/>
                      <a:pt x="672" y="327"/>
                    </a:cubicBezTo>
                    <a:cubicBezTo>
                      <a:pt x="668" y="340"/>
                      <a:pt x="671" y="326"/>
                      <a:pt x="664" y="340"/>
                    </a:cubicBezTo>
                    <a:cubicBezTo>
                      <a:pt x="652" y="360"/>
                      <a:pt x="646" y="381"/>
                      <a:pt x="621" y="394"/>
                    </a:cubicBezTo>
                    <a:cubicBezTo>
                      <a:pt x="614" y="402"/>
                      <a:pt x="609" y="402"/>
                      <a:pt x="599" y="407"/>
                    </a:cubicBezTo>
                    <a:cubicBezTo>
                      <a:pt x="590" y="418"/>
                      <a:pt x="579" y="429"/>
                      <a:pt x="567" y="439"/>
                    </a:cubicBezTo>
                    <a:cubicBezTo>
                      <a:pt x="560" y="454"/>
                      <a:pt x="555" y="470"/>
                      <a:pt x="548" y="485"/>
                    </a:cubicBezTo>
                    <a:cubicBezTo>
                      <a:pt x="549" y="489"/>
                      <a:pt x="550" y="492"/>
                      <a:pt x="551" y="496"/>
                    </a:cubicBezTo>
                    <a:cubicBezTo>
                      <a:pt x="552" y="500"/>
                      <a:pt x="556" y="508"/>
                      <a:pt x="556" y="508"/>
                    </a:cubicBezTo>
                    <a:cubicBezTo>
                      <a:pt x="559" y="524"/>
                      <a:pt x="562" y="546"/>
                      <a:pt x="576" y="557"/>
                    </a:cubicBezTo>
                    <a:lnTo>
                      <a:pt x="435" y="55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 userDrawn="1"/>
            </p:nvSpPr>
            <p:spPr bwMode="ltGray">
              <a:xfrm>
                <a:off x="727" y="495"/>
                <a:ext cx="382" cy="540"/>
              </a:xfrm>
              <a:custGeom>
                <a:avLst/>
                <a:gdLst/>
                <a:ahLst/>
                <a:cxnLst>
                  <a:cxn ang="0">
                    <a:pos x="243" y="347"/>
                  </a:cxn>
                  <a:cxn ang="0">
                    <a:pos x="233" y="301"/>
                  </a:cxn>
                  <a:cxn ang="0">
                    <a:pos x="217" y="288"/>
                  </a:cxn>
                  <a:cxn ang="0">
                    <a:pos x="215" y="269"/>
                  </a:cxn>
                  <a:cxn ang="0">
                    <a:pos x="209" y="254"/>
                  </a:cxn>
                  <a:cxn ang="0">
                    <a:pos x="209" y="229"/>
                  </a:cxn>
                  <a:cxn ang="0">
                    <a:pos x="207" y="214"/>
                  </a:cxn>
                  <a:cxn ang="0">
                    <a:pos x="228" y="202"/>
                  </a:cxn>
                  <a:cxn ang="0">
                    <a:pos x="257" y="197"/>
                  </a:cxn>
                  <a:cxn ang="0">
                    <a:pos x="257" y="136"/>
                  </a:cxn>
                  <a:cxn ang="0">
                    <a:pos x="54" y="96"/>
                  </a:cxn>
                  <a:cxn ang="0">
                    <a:pos x="32" y="98"/>
                  </a:cxn>
                  <a:cxn ang="0">
                    <a:pos x="16" y="102"/>
                  </a:cxn>
                  <a:cxn ang="0">
                    <a:pos x="0" y="149"/>
                  </a:cxn>
                  <a:cxn ang="0">
                    <a:pos x="93" y="346"/>
                  </a:cxn>
                  <a:cxn ang="0">
                    <a:pos x="243" y="347"/>
                  </a:cxn>
                </a:cxnLst>
                <a:rect l="0" t="0" r="r" b="b"/>
                <a:pathLst>
                  <a:path w="257" h="347">
                    <a:moveTo>
                      <a:pt x="243" y="347"/>
                    </a:moveTo>
                    <a:lnTo>
                      <a:pt x="233" y="301"/>
                    </a:lnTo>
                    <a:lnTo>
                      <a:pt x="217" y="288"/>
                    </a:lnTo>
                    <a:lnTo>
                      <a:pt x="215" y="269"/>
                    </a:lnTo>
                    <a:lnTo>
                      <a:pt x="209" y="254"/>
                    </a:lnTo>
                    <a:lnTo>
                      <a:pt x="209" y="229"/>
                    </a:lnTo>
                    <a:lnTo>
                      <a:pt x="207" y="214"/>
                    </a:lnTo>
                    <a:lnTo>
                      <a:pt x="228" y="202"/>
                    </a:lnTo>
                    <a:lnTo>
                      <a:pt x="257" y="197"/>
                    </a:lnTo>
                    <a:lnTo>
                      <a:pt x="257" y="136"/>
                    </a:lnTo>
                    <a:cubicBezTo>
                      <a:pt x="209" y="119"/>
                      <a:pt x="13" y="0"/>
                      <a:pt x="54" y="96"/>
                    </a:cubicBezTo>
                    <a:cubicBezTo>
                      <a:pt x="36" y="106"/>
                      <a:pt x="57" y="97"/>
                      <a:pt x="32" y="98"/>
                    </a:cubicBezTo>
                    <a:cubicBezTo>
                      <a:pt x="27" y="99"/>
                      <a:pt x="16" y="102"/>
                      <a:pt x="16" y="102"/>
                    </a:cubicBezTo>
                    <a:lnTo>
                      <a:pt x="0" y="149"/>
                    </a:lnTo>
                    <a:lnTo>
                      <a:pt x="93" y="346"/>
                    </a:lnTo>
                    <a:lnTo>
                      <a:pt x="243" y="34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 userDrawn="1"/>
            </p:nvSpPr>
            <p:spPr bwMode="ltGray">
              <a:xfrm>
                <a:off x="1400" y="896"/>
                <a:ext cx="16" cy="29"/>
              </a:xfrm>
              <a:custGeom>
                <a:avLst/>
                <a:gdLst/>
                <a:ahLst/>
                <a:cxnLst>
                  <a:cxn ang="0">
                    <a:pos x="7" y="25"/>
                  </a:cxn>
                  <a:cxn ang="0">
                    <a:pos x="19" y="21"/>
                  </a:cxn>
                  <a:cxn ang="0">
                    <a:pos x="7" y="25"/>
                  </a:cxn>
                </a:cxnLst>
                <a:rect l="0" t="0" r="r" b="b"/>
                <a:pathLst>
                  <a:path w="19" h="37">
                    <a:moveTo>
                      <a:pt x="7" y="25"/>
                    </a:moveTo>
                    <a:cubicBezTo>
                      <a:pt x="0" y="4"/>
                      <a:pt x="12" y="0"/>
                      <a:pt x="19" y="21"/>
                    </a:cubicBezTo>
                    <a:cubicBezTo>
                      <a:pt x="14" y="37"/>
                      <a:pt x="18" y="36"/>
                      <a:pt x="7" y="25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 userDrawn="1"/>
            </p:nvSpPr>
            <p:spPr bwMode="ltGray">
              <a:xfrm>
                <a:off x="1379" y="617"/>
                <a:ext cx="21" cy="17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6" y="0"/>
                  </a:cxn>
                  <a:cxn ang="0">
                    <a:pos x="20" y="12"/>
                  </a:cxn>
                  <a:cxn ang="0">
                    <a:pos x="8" y="20"/>
                  </a:cxn>
                  <a:cxn ang="0">
                    <a:pos x="12" y="12"/>
                  </a:cxn>
                </a:cxnLst>
                <a:rect l="0" t="0" r="r" b="b"/>
                <a:pathLst>
                  <a:path w="22" h="20">
                    <a:moveTo>
                      <a:pt x="12" y="12"/>
                    </a:moveTo>
                    <a:cubicBezTo>
                      <a:pt x="13" y="8"/>
                      <a:pt x="12" y="0"/>
                      <a:pt x="16" y="0"/>
                    </a:cubicBezTo>
                    <a:cubicBezTo>
                      <a:pt x="20" y="0"/>
                      <a:pt x="22" y="8"/>
                      <a:pt x="20" y="12"/>
                    </a:cubicBezTo>
                    <a:cubicBezTo>
                      <a:pt x="18" y="16"/>
                      <a:pt x="12" y="17"/>
                      <a:pt x="8" y="20"/>
                    </a:cubicBezTo>
                    <a:cubicBezTo>
                      <a:pt x="3" y="5"/>
                      <a:pt x="0" y="6"/>
                      <a:pt x="12" y="1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60"/>
              <p:cNvSpPr>
                <a:spLocks/>
              </p:cNvSpPr>
              <p:nvPr userDrawn="1"/>
            </p:nvSpPr>
            <p:spPr bwMode="ltGray">
              <a:xfrm>
                <a:off x="453" y="275"/>
                <a:ext cx="58" cy="24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32" y="6"/>
                  </a:cxn>
                  <a:cxn ang="0">
                    <a:pos x="36" y="30"/>
                  </a:cxn>
                  <a:cxn ang="0">
                    <a:pos x="24" y="18"/>
                  </a:cxn>
                </a:cxnLst>
                <a:rect l="0" t="0" r="r" b="b"/>
                <a:pathLst>
                  <a:path w="57" h="30">
                    <a:moveTo>
                      <a:pt x="24" y="18"/>
                    </a:moveTo>
                    <a:cubicBezTo>
                      <a:pt x="0" y="10"/>
                      <a:pt x="9" y="0"/>
                      <a:pt x="32" y="6"/>
                    </a:cubicBezTo>
                    <a:cubicBezTo>
                      <a:pt x="46" y="15"/>
                      <a:pt x="57" y="23"/>
                      <a:pt x="36" y="30"/>
                    </a:cubicBezTo>
                    <a:cubicBezTo>
                      <a:pt x="21" y="25"/>
                      <a:pt x="24" y="30"/>
                      <a:pt x="24" y="1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61"/>
              <p:cNvSpPr>
                <a:spLocks/>
              </p:cNvSpPr>
              <p:nvPr userDrawn="1"/>
            </p:nvSpPr>
            <p:spPr bwMode="ltGray">
              <a:xfrm>
                <a:off x="1161" y="50"/>
                <a:ext cx="691" cy="569"/>
              </a:xfrm>
              <a:custGeom>
                <a:avLst/>
                <a:gdLst/>
                <a:ahLst/>
                <a:cxnLst>
                  <a:cxn ang="0">
                    <a:pos x="473" y="464"/>
                  </a:cxn>
                  <a:cxn ang="0">
                    <a:pos x="393" y="452"/>
                  </a:cxn>
                  <a:cxn ang="0">
                    <a:pos x="325" y="412"/>
                  </a:cxn>
                  <a:cxn ang="0">
                    <a:pos x="265" y="400"/>
                  </a:cxn>
                  <a:cxn ang="0">
                    <a:pos x="237" y="416"/>
                  </a:cxn>
                  <a:cxn ang="0">
                    <a:pos x="261" y="428"/>
                  </a:cxn>
                  <a:cxn ang="0">
                    <a:pos x="293" y="468"/>
                  </a:cxn>
                  <a:cxn ang="0">
                    <a:pos x="321" y="476"/>
                  </a:cxn>
                  <a:cxn ang="0">
                    <a:pos x="333" y="536"/>
                  </a:cxn>
                  <a:cxn ang="0">
                    <a:pos x="313" y="552"/>
                  </a:cxn>
                  <a:cxn ang="0">
                    <a:pos x="261" y="616"/>
                  </a:cxn>
                  <a:cxn ang="0">
                    <a:pos x="225" y="628"/>
                  </a:cxn>
                  <a:cxn ang="0">
                    <a:pos x="97" y="696"/>
                  </a:cxn>
                  <a:cxn ang="0">
                    <a:pos x="77" y="616"/>
                  </a:cxn>
                  <a:cxn ang="0">
                    <a:pos x="45" y="524"/>
                  </a:cxn>
                  <a:cxn ang="0">
                    <a:pos x="33" y="448"/>
                  </a:cxn>
                  <a:cxn ang="0">
                    <a:pos x="53" y="344"/>
                  </a:cxn>
                  <a:cxn ang="0">
                    <a:pos x="17" y="392"/>
                  </a:cxn>
                  <a:cxn ang="0">
                    <a:pos x="81" y="280"/>
                  </a:cxn>
                  <a:cxn ang="0">
                    <a:pos x="113" y="204"/>
                  </a:cxn>
                  <a:cxn ang="0">
                    <a:pos x="37" y="204"/>
                  </a:cxn>
                  <a:cxn ang="0">
                    <a:pos x="1" y="196"/>
                  </a:cxn>
                  <a:cxn ang="0">
                    <a:pos x="25" y="140"/>
                  </a:cxn>
                  <a:cxn ang="0">
                    <a:pos x="97" y="112"/>
                  </a:cxn>
                  <a:cxn ang="0">
                    <a:pos x="221" y="124"/>
                  </a:cxn>
                  <a:cxn ang="0">
                    <a:pos x="229" y="64"/>
                  </a:cxn>
                  <a:cxn ang="0">
                    <a:pos x="261" y="0"/>
                  </a:cxn>
                  <a:cxn ang="0">
                    <a:pos x="357" y="44"/>
                  </a:cxn>
                  <a:cxn ang="0">
                    <a:pos x="329" y="88"/>
                  </a:cxn>
                  <a:cxn ang="0">
                    <a:pos x="301" y="176"/>
                  </a:cxn>
                  <a:cxn ang="0">
                    <a:pos x="361" y="192"/>
                  </a:cxn>
                  <a:cxn ang="0">
                    <a:pos x="373" y="136"/>
                  </a:cxn>
                  <a:cxn ang="0">
                    <a:pos x="417" y="92"/>
                  </a:cxn>
                  <a:cxn ang="0">
                    <a:pos x="497" y="88"/>
                  </a:cxn>
                  <a:cxn ang="0">
                    <a:pos x="529" y="52"/>
                  </a:cxn>
                  <a:cxn ang="0">
                    <a:pos x="541" y="460"/>
                  </a:cxn>
                </a:cxnLst>
                <a:rect l="0" t="0" r="r" b="b"/>
                <a:pathLst>
                  <a:path w="693" h="696">
                    <a:moveTo>
                      <a:pt x="541" y="460"/>
                    </a:moveTo>
                    <a:lnTo>
                      <a:pt x="473" y="464"/>
                    </a:lnTo>
                    <a:lnTo>
                      <a:pt x="441" y="452"/>
                    </a:lnTo>
                    <a:lnTo>
                      <a:pt x="393" y="452"/>
                    </a:lnTo>
                    <a:cubicBezTo>
                      <a:pt x="365" y="448"/>
                      <a:pt x="360" y="444"/>
                      <a:pt x="337" y="436"/>
                    </a:cubicBezTo>
                    <a:cubicBezTo>
                      <a:pt x="336" y="432"/>
                      <a:pt x="330" y="413"/>
                      <a:pt x="325" y="412"/>
                    </a:cubicBezTo>
                    <a:cubicBezTo>
                      <a:pt x="317" y="411"/>
                      <a:pt x="301" y="420"/>
                      <a:pt x="301" y="420"/>
                    </a:cubicBezTo>
                    <a:cubicBezTo>
                      <a:pt x="289" y="412"/>
                      <a:pt x="277" y="408"/>
                      <a:pt x="265" y="400"/>
                    </a:cubicBezTo>
                    <a:cubicBezTo>
                      <a:pt x="252" y="380"/>
                      <a:pt x="256" y="356"/>
                      <a:pt x="233" y="348"/>
                    </a:cubicBezTo>
                    <a:cubicBezTo>
                      <a:pt x="217" y="372"/>
                      <a:pt x="221" y="392"/>
                      <a:pt x="237" y="416"/>
                    </a:cubicBezTo>
                    <a:cubicBezTo>
                      <a:pt x="234" y="428"/>
                      <a:pt x="228" y="445"/>
                      <a:pt x="237" y="444"/>
                    </a:cubicBezTo>
                    <a:cubicBezTo>
                      <a:pt x="247" y="443"/>
                      <a:pt x="261" y="428"/>
                      <a:pt x="261" y="428"/>
                    </a:cubicBezTo>
                    <a:cubicBezTo>
                      <a:pt x="258" y="450"/>
                      <a:pt x="243" y="475"/>
                      <a:pt x="269" y="484"/>
                    </a:cubicBezTo>
                    <a:cubicBezTo>
                      <a:pt x="277" y="479"/>
                      <a:pt x="288" y="476"/>
                      <a:pt x="293" y="468"/>
                    </a:cubicBezTo>
                    <a:cubicBezTo>
                      <a:pt x="302" y="454"/>
                      <a:pt x="303" y="446"/>
                      <a:pt x="317" y="436"/>
                    </a:cubicBezTo>
                    <a:cubicBezTo>
                      <a:pt x="315" y="448"/>
                      <a:pt x="306" y="467"/>
                      <a:pt x="321" y="476"/>
                    </a:cubicBezTo>
                    <a:cubicBezTo>
                      <a:pt x="328" y="480"/>
                      <a:pt x="345" y="484"/>
                      <a:pt x="345" y="484"/>
                    </a:cubicBezTo>
                    <a:cubicBezTo>
                      <a:pt x="382" y="472"/>
                      <a:pt x="347" y="527"/>
                      <a:pt x="333" y="536"/>
                    </a:cubicBezTo>
                    <a:cubicBezTo>
                      <a:pt x="330" y="540"/>
                      <a:pt x="329" y="545"/>
                      <a:pt x="325" y="548"/>
                    </a:cubicBezTo>
                    <a:cubicBezTo>
                      <a:pt x="322" y="551"/>
                      <a:pt x="316" y="549"/>
                      <a:pt x="313" y="552"/>
                    </a:cubicBezTo>
                    <a:cubicBezTo>
                      <a:pt x="300" y="565"/>
                      <a:pt x="320" y="575"/>
                      <a:pt x="293" y="584"/>
                    </a:cubicBezTo>
                    <a:cubicBezTo>
                      <a:pt x="286" y="595"/>
                      <a:pt x="272" y="610"/>
                      <a:pt x="261" y="616"/>
                    </a:cubicBezTo>
                    <a:cubicBezTo>
                      <a:pt x="254" y="620"/>
                      <a:pt x="245" y="621"/>
                      <a:pt x="237" y="624"/>
                    </a:cubicBezTo>
                    <a:cubicBezTo>
                      <a:pt x="233" y="625"/>
                      <a:pt x="225" y="628"/>
                      <a:pt x="225" y="628"/>
                    </a:cubicBezTo>
                    <a:cubicBezTo>
                      <a:pt x="215" y="659"/>
                      <a:pt x="212" y="652"/>
                      <a:pt x="173" y="656"/>
                    </a:cubicBezTo>
                    <a:cubicBezTo>
                      <a:pt x="140" y="667"/>
                      <a:pt x="132" y="687"/>
                      <a:pt x="97" y="696"/>
                    </a:cubicBezTo>
                    <a:cubicBezTo>
                      <a:pt x="77" y="691"/>
                      <a:pt x="75" y="687"/>
                      <a:pt x="81" y="668"/>
                    </a:cubicBezTo>
                    <a:cubicBezTo>
                      <a:pt x="77" y="646"/>
                      <a:pt x="72" y="639"/>
                      <a:pt x="77" y="616"/>
                    </a:cubicBezTo>
                    <a:cubicBezTo>
                      <a:pt x="73" y="598"/>
                      <a:pt x="71" y="587"/>
                      <a:pt x="61" y="572"/>
                    </a:cubicBezTo>
                    <a:cubicBezTo>
                      <a:pt x="58" y="551"/>
                      <a:pt x="51" y="543"/>
                      <a:pt x="45" y="524"/>
                    </a:cubicBezTo>
                    <a:cubicBezTo>
                      <a:pt x="52" y="502"/>
                      <a:pt x="58" y="496"/>
                      <a:pt x="49" y="472"/>
                    </a:cubicBezTo>
                    <a:cubicBezTo>
                      <a:pt x="46" y="463"/>
                      <a:pt x="33" y="448"/>
                      <a:pt x="33" y="448"/>
                    </a:cubicBezTo>
                    <a:cubicBezTo>
                      <a:pt x="42" y="422"/>
                      <a:pt x="42" y="408"/>
                      <a:pt x="33" y="380"/>
                    </a:cubicBezTo>
                    <a:cubicBezTo>
                      <a:pt x="49" y="369"/>
                      <a:pt x="48" y="362"/>
                      <a:pt x="53" y="344"/>
                    </a:cubicBezTo>
                    <a:cubicBezTo>
                      <a:pt x="47" y="327"/>
                      <a:pt x="49" y="308"/>
                      <a:pt x="33" y="332"/>
                    </a:cubicBezTo>
                    <a:cubicBezTo>
                      <a:pt x="40" y="353"/>
                      <a:pt x="29" y="374"/>
                      <a:pt x="17" y="392"/>
                    </a:cubicBezTo>
                    <a:cubicBezTo>
                      <a:pt x="6" y="360"/>
                      <a:pt x="10" y="340"/>
                      <a:pt x="13" y="304"/>
                    </a:cubicBezTo>
                    <a:cubicBezTo>
                      <a:pt x="44" y="314"/>
                      <a:pt x="54" y="289"/>
                      <a:pt x="81" y="280"/>
                    </a:cubicBezTo>
                    <a:cubicBezTo>
                      <a:pt x="94" y="261"/>
                      <a:pt x="85" y="242"/>
                      <a:pt x="105" y="228"/>
                    </a:cubicBezTo>
                    <a:cubicBezTo>
                      <a:pt x="108" y="220"/>
                      <a:pt x="110" y="212"/>
                      <a:pt x="113" y="204"/>
                    </a:cubicBezTo>
                    <a:cubicBezTo>
                      <a:pt x="116" y="196"/>
                      <a:pt x="89" y="196"/>
                      <a:pt x="89" y="196"/>
                    </a:cubicBezTo>
                    <a:cubicBezTo>
                      <a:pt x="81" y="221"/>
                      <a:pt x="58" y="211"/>
                      <a:pt x="37" y="204"/>
                    </a:cubicBezTo>
                    <a:cubicBezTo>
                      <a:pt x="33" y="207"/>
                      <a:pt x="30" y="213"/>
                      <a:pt x="25" y="212"/>
                    </a:cubicBezTo>
                    <a:cubicBezTo>
                      <a:pt x="16" y="210"/>
                      <a:pt x="1" y="196"/>
                      <a:pt x="1" y="196"/>
                    </a:cubicBezTo>
                    <a:cubicBezTo>
                      <a:pt x="4" y="186"/>
                      <a:pt x="4" y="174"/>
                      <a:pt x="9" y="164"/>
                    </a:cubicBezTo>
                    <a:cubicBezTo>
                      <a:pt x="13" y="155"/>
                      <a:pt x="25" y="140"/>
                      <a:pt x="25" y="140"/>
                    </a:cubicBezTo>
                    <a:cubicBezTo>
                      <a:pt x="0" y="132"/>
                      <a:pt x="25" y="128"/>
                      <a:pt x="37" y="124"/>
                    </a:cubicBezTo>
                    <a:cubicBezTo>
                      <a:pt x="58" y="131"/>
                      <a:pt x="75" y="116"/>
                      <a:pt x="97" y="112"/>
                    </a:cubicBezTo>
                    <a:cubicBezTo>
                      <a:pt x="135" y="87"/>
                      <a:pt x="159" y="122"/>
                      <a:pt x="197" y="132"/>
                    </a:cubicBezTo>
                    <a:cubicBezTo>
                      <a:pt x="205" y="129"/>
                      <a:pt x="213" y="127"/>
                      <a:pt x="221" y="124"/>
                    </a:cubicBezTo>
                    <a:cubicBezTo>
                      <a:pt x="225" y="123"/>
                      <a:pt x="226" y="147"/>
                      <a:pt x="233" y="120"/>
                    </a:cubicBezTo>
                    <a:lnTo>
                      <a:pt x="229" y="64"/>
                    </a:lnTo>
                    <a:lnTo>
                      <a:pt x="209" y="40"/>
                    </a:lnTo>
                    <a:cubicBezTo>
                      <a:pt x="243" y="21"/>
                      <a:pt x="240" y="21"/>
                      <a:pt x="261" y="0"/>
                    </a:cubicBezTo>
                    <a:cubicBezTo>
                      <a:pt x="297" y="16"/>
                      <a:pt x="333" y="32"/>
                      <a:pt x="369" y="48"/>
                    </a:cubicBezTo>
                    <a:cubicBezTo>
                      <a:pt x="373" y="50"/>
                      <a:pt x="361" y="44"/>
                      <a:pt x="357" y="44"/>
                    </a:cubicBezTo>
                    <a:cubicBezTo>
                      <a:pt x="349" y="45"/>
                      <a:pt x="333" y="52"/>
                      <a:pt x="333" y="52"/>
                    </a:cubicBezTo>
                    <a:cubicBezTo>
                      <a:pt x="322" y="68"/>
                      <a:pt x="318" y="71"/>
                      <a:pt x="329" y="88"/>
                    </a:cubicBezTo>
                    <a:cubicBezTo>
                      <a:pt x="308" y="119"/>
                      <a:pt x="323" y="118"/>
                      <a:pt x="333" y="148"/>
                    </a:cubicBezTo>
                    <a:cubicBezTo>
                      <a:pt x="320" y="157"/>
                      <a:pt x="314" y="167"/>
                      <a:pt x="301" y="176"/>
                    </a:cubicBezTo>
                    <a:cubicBezTo>
                      <a:pt x="306" y="213"/>
                      <a:pt x="303" y="213"/>
                      <a:pt x="337" y="220"/>
                    </a:cubicBezTo>
                    <a:cubicBezTo>
                      <a:pt x="358" y="216"/>
                      <a:pt x="368" y="214"/>
                      <a:pt x="361" y="192"/>
                    </a:cubicBezTo>
                    <a:cubicBezTo>
                      <a:pt x="362" y="177"/>
                      <a:pt x="362" y="162"/>
                      <a:pt x="365" y="148"/>
                    </a:cubicBezTo>
                    <a:cubicBezTo>
                      <a:pt x="366" y="143"/>
                      <a:pt x="369" y="133"/>
                      <a:pt x="373" y="136"/>
                    </a:cubicBezTo>
                    <a:cubicBezTo>
                      <a:pt x="379" y="140"/>
                      <a:pt x="376" y="149"/>
                      <a:pt x="377" y="156"/>
                    </a:cubicBezTo>
                    <a:cubicBezTo>
                      <a:pt x="404" y="147"/>
                      <a:pt x="409" y="116"/>
                      <a:pt x="417" y="92"/>
                    </a:cubicBezTo>
                    <a:cubicBezTo>
                      <a:pt x="422" y="76"/>
                      <a:pt x="453" y="74"/>
                      <a:pt x="465" y="72"/>
                    </a:cubicBezTo>
                    <a:cubicBezTo>
                      <a:pt x="472" y="92"/>
                      <a:pt x="477" y="93"/>
                      <a:pt x="497" y="88"/>
                    </a:cubicBezTo>
                    <a:cubicBezTo>
                      <a:pt x="512" y="78"/>
                      <a:pt x="515" y="74"/>
                      <a:pt x="509" y="56"/>
                    </a:cubicBezTo>
                    <a:cubicBezTo>
                      <a:pt x="523" y="46"/>
                      <a:pt x="517" y="46"/>
                      <a:pt x="529" y="52"/>
                    </a:cubicBezTo>
                    <a:lnTo>
                      <a:pt x="693" y="72"/>
                    </a:lnTo>
                    <a:lnTo>
                      <a:pt x="541" y="46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Freeform 62"/>
              <p:cNvSpPr>
                <a:spLocks/>
              </p:cNvSpPr>
              <p:nvPr userDrawn="1"/>
            </p:nvSpPr>
            <p:spPr bwMode="ltGray">
              <a:xfrm>
                <a:off x="689" y="6"/>
                <a:ext cx="1386" cy="232"/>
              </a:xfrm>
              <a:custGeom>
                <a:avLst/>
                <a:gdLst/>
                <a:ahLst/>
                <a:cxnLst>
                  <a:cxn ang="0">
                    <a:pos x="825" y="0"/>
                  </a:cxn>
                  <a:cxn ang="0">
                    <a:pos x="143" y="29"/>
                  </a:cxn>
                  <a:cxn ang="0">
                    <a:pos x="91" y="42"/>
                  </a:cxn>
                  <a:cxn ang="0">
                    <a:pos x="62" y="42"/>
                  </a:cxn>
                  <a:cxn ang="0">
                    <a:pos x="22" y="77"/>
                  </a:cxn>
                  <a:cxn ang="0">
                    <a:pos x="0" y="105"/>
                  </a:cxn>
                  <a:cxn ang="0">
                    <a:pos x="59" y="115"/>
                  </a:cxn>
                  <a:cxn ang="0">
                    <a:pos x="97" y="96"/>
                  </a:cxn>
                  <a:cxn ang="0">
                    <a:pos x="108" y="84"/>
                  </a:cxn>
                  <a:cxn ang="0">
                    <a:pos x="167" y="52"/>
                  </a:cxn>
                  <a:cxn ang="0">
                    <a:pos x="215" y="46"/>
                  </a:cxn>
                  <a:cxn ang="0">
                    <a:pos x="237" y="94"/>
                  </a:cxn>
                  <a:cxn ang="0">
                    <a:pos x="188" y="109"/>
                  </a:cxn>
                  <a:cxn ang="0">
                    <a:pos x="231" y="113"/>
                  </a:cxn>
                  <a:cxn ang="0">
                    <a:pos x="250" y="90"/>
                  </a:cxn>
                  <a:cxn ang="0">
                    <a:pos x="266" y="92"/>
                  </a:cxn>
                  <a:cxn ang="0">
                    <a:pos x="253" y="54"/>
                  </a:cxn>
                  <a:cxn ang="0">
                    <a:pos x="266" y="44"/>
                  </a:cxn>
                  <a:cxn ang="0">
                    <a:pos x="277" y="88"/>
                  </a:cxn>
                  <a:cxn ang="0">
                    <a:pos x="266" y="113"/>
                  </a:cxn>
                  <a:cxn ang="0">
                    <a:pos x="296" y="130"/>
                  </a:cxn>
                  <a:cxn ang="0">
                    <a:pos x="299" y="92"/>
                  </a:cxn>
                  <a:cxn ang="0">
                    <a:pos x="331" y="103"/>
                  </a:cxn>
                  <a:cxn ang="0">
                    <a:pos x="382" y="73"/>
                  </a:cxn>
                  <a:cxn ang="0">
                    <a:pos x="409" y="50"/>
                  </a:cxn>
                  <a:cxn ang="0">
                    <a:pos x="439" y="56"/>
                  </a:cxn>
                  <a:cxn ang="0">
                    <a:pos x="455" y="50"/>
                  </a:cxn>
                  <a:cxn ang="0">
                    <a:pos x="431" y="44"/>
                  </a:cxn>
                  <a:cxn ang="0">
                    <a:pos x="474" y="35"/>
                  </a:cxn>
                  <a:cxn ang="0">
                    <a:pos x="544" y="54"/>
                  </a:cxn>
                  <a:cxn ang="0">
                    <a:pos x="581" y="42"/>
                  </a:cxn>
                  <a:cxn ang="0">
                    <a:pos x="584" y="63"/>
                  </a:cxn>
                  <a:cxn ang="0">
                    <a:pos x="568" y="101"/>
                  </a:cxn>
                  <a:cxn ang="0">
                    <a:pos x="611" y="88"/>
                  </a:cxn>
                  <a:cxn ang="0">
                    <a:pos x="624" y="80"/>
                  </a:cxn>
                  <a:cxn ang="0">
                    <a:pos x="648" y="61"/>
                  </a:cxn>
                  <a:cxn ang="0">
                    <a:pos x="794" y="84"/>
                  </a:cxn>
                </a:cxnLst>
                <a:rect l="0" t="0" r="r" b="b"/>
                <a:pathLst>
                  <a:path w="931" h="149">
                    <a:moveTo>
                      <a:pt x="794" y="84"/>
                    </a:moveTo>
                    <a:cubicBezTo>
                      <a:pt x="813" y="72"/>
                      <a:pt x="931" y="14"/>
                      <a:pt x="825" y="0"/>
                    </a:cubicBezTo>
                    <a:lnTo>
                      <a:pt x="159" y="0"/>
                    </a:lnTo>
                    <a:cubicBezTo>
                      <a:pt x="149" y="12"/>
                      <a:pt x="162" y="18"/>
                      <a:pt x="143" y="29"/>
                    </a:cubicBezTo>
                    <a:cubicBezTo>
                      <a:pt x="130" y="44"/>
                      <a:pt x="133" y="39"/>
                      <a:pt x="116" y="48"/>
                    </a:cubicBezTo>
                    <a:cubicBezTo>
                      <a:pt x="108" y="46"/>
                      <a:pt x="100" y="44"/>
                      <a:pt x="91" y="42"/>
                    </a:cubicBezTo>
                    <a:cubicBezTo>
                      <a:pt x="89" y="41"/>
                      <a:pt x="83" y="40"/>
                      <a:pt x="83" y="40"/>
                    </a:cubicBezTo>
                    <a:cubicBezTo>
                      <a:pt x="76" y="40"/>
                      <a:pt x="68" y="39"/>
                      <a:pt x="62" y="42"/>
                    </a:cubicBezTo>
                    <a:cubicBezTo>
                      <a:pt x="54" y="45"/>
                      <a:pt x="46" y="61"/>
                      <a:pt x="38" y="67"/>
                    </a:cubicBezTo>
                    <a:cubicBezTo>
                      <a:pt x="32" y="71"/>
                      <a:pt x="27" y="74"/>
                      <a:pt x="22" y="77"/>
                    </a:cubicBezTo>
                    <a:cubicBezTo>
                      <a:pt x="16" y="81"/>
                      <a:pt x="5" y="86"/>
                      <a:pt x="5" y="86"/>
                    </a:cubicBezTo>
                    <a:cubicBezTo>
                      <a:pt x="9" y="95"/>
                      <a:pt x="7" y="97"/>
                      <a:pt x="0" y="105"/>
                    </a:cubicBezTo>
                    <a:cubicBezTo>
                      <a:pt x="17" y="107"/>
                      <a:pt x="22" y="107"/>
                      <a:pt x="16" y="120"/>
                    </a:cubicBezTo>
                    <a:cubicBezTo>
                      <a:pt x="27" y="122"/>
                      <a:pt x="48" y="116"/>
                      <a:pt x="59" y="115"/>
                    </a:cubicBezTo>
                    <a:cubicBezTo>
                      <a:pt x="71" y="112"/>
                      <a:pt x="73" y="117"/>
                      <a:pt x="83" y="111"/>
                    </a:cubicBezTo>
                    <a:cubicBezTo>
                      <a:pt x="89" y="96"/>
                      <a:pt x="83" y="100"/>
                      <a:pt x="97" y="96"/>
                    </a:cubicBezTo>
                    <a:cubicBezTo>
                      <a:pt x="100" y="94"/>
                      <a:pt x="103" y="93"/>
                      <a:pt x="105" y="90"/>
                    </a:cubicBezTo>
                    <a:cubicBezTo>
                      <a:pt x="106" y="88"/>
                      <a:pt x="106" y="85"/>
                      <a:pt x="108" y="84"/>
                    </a:cubicBezTo>
                    <a:cubicBezTo>
                      <a:pt x="112" y="80"/>
                      <a:pt x="140" y="69"/>
                      <a:pt x="148" y="67"/>
                    </a:cubicBezTo>
                    <a:cubicBezTo>
                      <a:pt x="160" y="52"/>
                      <a:pt x="153" y="56"/>
                      <a:pt x="167" y="52"/>
                    </a:cubicBezTo>
                    <a:cubicBezTo>
                      <a:pt x="178" y="55"/>
                      <a:pt x="179" y="62"/>
                      <a:pt x="191" y="58"/>
                    </a:cubicBezTo>
                    <a:cubicBezTo>
                      <a:pt x="199" y="52"/>
                      <a:pt x="206" y="51"/>
                      <a:pt x="215" y="46"/>
                    </a:cubicBezTo>
                    <a:cubicBezTo>
                      <a:pt x="226" y="58"/>
                      <a:pt x="217" y="46"/>
                      <a:pt x="223" y="69"/>
                    </a:cubicBezTo>
                    <a:cubicBezTo>
                      <a:pt x="226" y="79"/>
                      <a:pt x="233" y="85"/>
                      <a:pt x="237" y="94"/>
                    </a:cubicBezTo>
                    <a:cubicBezTo>
                      <a:pt x="227" y="100"/>
                      <a:pt x="229" y="104"/>
                      <a:pt x="218" y="107"/>
                    </a:cubicBezTo>
                    <a:cubicBezTo>
                      <a:pt x="207" y="120"/>
                      <a:pt x="203" y="113"/>
                      <a:pt x="188" y="109"/>
                    </a:cubicBezTo>
                    <a:cubicBezTo>
                      <a:pt x="191" y="117"/>
                      <a:pt x="200" y="127"/>
                      <a:pt x="210" y="132"/>
                    </a:cubicBezTo>
                    <a:cubicBezTo>
                      <a:pt x="218" y="114"/>
                      <a:pt x="211" y="122"/>
                      <a:pt x="231" y="113"/>
                    </a:cubicBezTo>
                    <a:cubicBezTo>
                      <a:pt x="237" y="111"/>
                      <a:pt x="248" y="105"/>
                      <a:pt x="248" y="105"/>
                    </a:cubicBezTo>
                    <a:cubicBezTo>
                      <a:pt x="248" y="100"/>
                      <a:pt x="246" y="94"/>
                      <a:pt x="250" y="90"/>
                    </a:cubicBezTo>
                    <a:cubicBezTo>
                      <a:pt x="253" y="88"/>
                      <a:pt x="254" y="96"/>
                      <a:pt x="258" y="96"/>
                    </a:cubicBezTo>
                    <a:cubicBezTo>
                      <a:pt x="262" y="97"/>
                      <a:pt x="264" y="94"/>
                      <a:pt x="266" y="92"/>
                    </a:cubicBezTo>
                    <a:cubicBezTo>
                      <a:pt x="262" y="82"/>
                      <a:pt x="252" y="77"/>
                      <a:pt x="248" y="67"/>
                    </a:cubicBezTo>
                    <a:cubicBezTo>
                      <a:pt x="250" y="63"/>
                      <a:pt x="255" y="58"/>
                      <a:pt x="253" y="54"/>
                    </a:cubicBezTo>
                    <a:cubicBezTo>
                      <a:pt x="251" y="50"/>
                      <a:pt x="248" y="42"/>
                      <a:pt x="248" y="42"/>
                    </a:cubicBezTo>
                    <a:cubicBezTo>
                      <a:pt x="256" y="32"/>
                      <a:pt x="259" y="35"/>
                      <a:pt x="266" y="44"/>
                    </a:cubicBezTo>
                    <a:cubicBezTo>
                      <a:pt x="270" y="56"/>
                      <a:pt x="276" y="61"/>
                      <a:pt x="285" y="71"/>
                    </a:cubicBezTo>
                    <a:cubicBezTo>
                      <a:pt x="281" y="81"/>
                      <a:pt x="289" y="82"/>
                      <a:pt x="277" y="88"/>
                    </a:cubicBezTo>
                    <a:cubicBezTo>
                      <a:pt x="262" y="106"/>
                      <a:pt x="278" y="83"/>
                      <a:pt x="274" y="101"/>
                    </a:cubicBezTo>
                    <a:cubicBezTo>
                      <a:pt x="274" y="105"/>
                      <a:pt x="268" y="109"/>
                      <a:pt x="266" y="113"/>
                    </a:cubicBezTo>
                    <a:cubicBezTo>
                      <a:pt x="270" y="122"/>
                      <a:pt x="268" y="125"/>
                      <a:pt x="261" y="132"/>
                    </a:cubicBezTo>
                    <a:cubicBezTo>
                      <a:pt x="268" y="149"/>
                      <a:pt x="282" y="134"/>
                      <a:pt x="296" y="130"/>
                    </a:cubicBezTo>
                    <a:cubicBezTo>
                      <a:pt x="299" y="122"/>
                      <a:pt x="295" y="119"/>
                      <a:pt x="299" y="111"/>
                    </a:cubicBezTo>
                    <a:cubicBezTo>
                      <a:pt x="296" y="105"/>
                      <a:pt x="288" y="97"/>
                      <a:pt x="299" y="92"/>
                    </a:cubicBezTo>
                    <a:cubicBezTo>
                      <a:pt x="303" y="90"/>
                      <a:pt x="315" y="88"/>
                      <a:pt x="315" y="88"/>
                    </a:cubicBezTo>
                    <a:cubicBezTo>
                      <a:pt x="326" y="91"/>
                      <a:pt x="325" y="95"/>
                      <a:pt x="331" y="103"/>
                    </a:cubicBezTo>
                    <a:cubicBezTo>
                      <a:pt x="339" y="84"/>
                      <a:pt x="331" y="90"/>
                      <a:pt x="361" y="92"/>
                    </a:cubicBezTo>
                    <a:cubicBezTo>
                      <a:pt x="355" y="76"/>
                      <a:pt x="365" y="76"/>
                      <a:pt x="382" y="73"/>
                    </a:cubicBezTo>
                    <a:cubicBezTo>
                      <a:pt x="383" y="71"/>
                      <a:pt x="387" y="57"/>
                      <a:pt x="393" y="54"/>
                    </a:cubicBezTo>
                    <a:cubicBezTo>
                      <a:pt x="398" y="52"/>
                      <a:pt x="409" y="50"/>
                      <a:pt x="409" y="50"/>
                    </a:cubicBezTo>
                    <a:cubicBezTo>
                      <a:pt x="430" y="54"/>
                      <a:pt x="413" y="58"/>
                      <a:pt x="431" y="63"/>
                    </a:cubicBezTo>
                    <a:cubicBezTo>
                      <a:pt x="433" y="61"/>
                      <a:pt x="435" y="57"/>
                      <a:pt x="439" y="56"/>
                    </a:cubicBezTo>
                    <a:cubicBezTo>
                      <a:pt x="445" y="55"/>
                      <a:pt x="452" y="61"/>
                      <a:pt x="457" y="58"/>
                    </a:cubicBezTo>
                    <a:cubicBezTo>
                      <a:pt x="461" y="57"/>
                      <a:pt x="457" y="52"/>
                      <a:pt x="455" y="50"/>
                    </a:cubicBezTo>
                    <a:cubicBezTo>
                      <a:pt x="451" y="47"/>
                      <a:pt x="444" y="47"/>
                      <a:pt x="439" y="46"/>
                    </a:cubicBezTo>
                    <a:cubicBezTo>
                      <a:pt x="436" y="45"/>
                      <a:pt x="431" y="44"/>
                      <a:pt x="431" y="44"/>
                    </a:cubicBezTo>
                    <a:cubicBezTo>
                      <a:pt x="440" y="38"/>
                      <a:pt x="443" y="36"/>
                      <a:pt x="455" y="40"/>
                    </a:cubicBezTo>
                    <a:cubicBezTo>
                      <a:pt x="461" y="38"/>
                      <a:pt x="467" y="35"/>
                      <a:pt x="474" y="35"/>
                    </a:cubicBezTo>
                    <a:cubicBezTo>
                      <a:pt x="483" y="36"/>
                      <a:pt x="511" y="43"/>
                      <a:pt x="519" y="46"/>
                    </a:cubicBezTo>
                    <a:cubicBezTo>
                      <a:pt x="527" y="49"/>
                      <a:pt x="544" y="54"/>
                      <a:pt x="544" y="54"/>
                    </a:cubicBezTo>
                    <a:cubicBezTo>
                      <a:pt x="548" y="54"/>
                      <a:pt x="560" y="52"/>
                      <a:pt x="565" y="50"/>
                    </a:cubicBezTo>
                    <a:cubicBezTo>
                      <a:pt x="570" y="47"/>
                      <a:pt x="581" y="42"/>
                      <a:pt x="581" y="42"/>
                    </a:cubicBezTo>
                    <a:cubicBezTo>
                      <a:pt x="585" y="42"/>
                      <a:pt x="598" y="44"/>
                      <a:pt x="600" y="48"/>
                    </a:cubicBezTo>
                    <a:cubicBezTo>
                      <a:pt x="603" y="55"/>
                      <a:pt x="589" y="61"/>
                      <a:pt x="584" y="63"/>
                    </a:cubicBezTo>
                    <a:cubicBezTo>
                      <a:pt x="576" y="69"/>
                      <a:pt x="568" y="69"/>
                      <a:pt x="565" y="77"/>
                    </a:cubicBezTo>
                    <a:cubicBezTo>
                      <a:pt x="568" y="86"/>
                      <a:pt x="564" y="92"/>
                      <a:pt x="568" y="101"/>
                    </a:cubicBezTo>
                    <a:cubicBezTo>
                      <a:pt x="574" y="93"/>
                      <a:pt x="577" y="91"/>
                      <a:pt x="589" y="94"/>
                    </a:cubicBezTo>
                    <a:cubicBezTo>
                      <a:pt x="595" y="108"/>
                      <a:pt x="602" y="93"/>
                      <a:pt x="611" y="88"/>
                    </a:cubicBezTo>
                    <a:cubicBezTo>
                      <a:pt x="613" y="86"/>
                      <a:pt x="613" y="83"/>
                      <a:pt x="616" y="82"/>
                    </a:cubicBezTo>
                    <a:cubicBezTo>
                      <a:pt x="618" y="80"/>
                      <a:pt x="622" y="81"/>
                      <a:pt x="624" y="80"/>
                    </a:cubicBezTo>
                    <a:cubicBezTo>
                      <a:pt x="626" y="78"/>
                      <a:pt x="626" y="75"/>
                      <a:pt x="627" y="73"/>
                    </a:cubicBezTo>
                    <a:cubicBezTo>
                      <a:pt x="632" y="65"/>
                      <a:pt x="638" y="63"/>
                      <a:pt x="648" y="61"/>
                    </a:cubicBezTo>
                    <a:cubicBezTo>
                      <a:pt x="664" y="62"/>
                      <a:pt x="684" y="69"/>
                      <a:pt x="700" y="69"/>
                    </a:cubicBezTo>
                    <a:lnTo>
                      <a:pt x="794" y="84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 userDrawn="1"/>
            </p:nvSpPr>
            <p:spPr bwMode="ltGray">
              <a:xfrm>
                <a:off x="971" y="91"/>
                <a:ext cx="30" cy="25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31" y="0"/>
                  </a:cxn>
                  <a:cxn ang="0">
                    <a:pos x="19" y="24"/>
                  </a:cxn>
                  <a:cxn ang="0">
                    <a:pos x="3" y="28"/>
                  </a:cxn>
                </a:cxnLst>
                <a:rect l="0" t="0" r="r" b="b"/>
                <a:pathLst>
                  <a:path w="31" h="30">
                    <a:moveTo>
                      <a:pt x="3" y="28"/>
                    </a:moveTo>
                    <a:cubicBezTo>
                      <a:pt x="8" y="8"/>
                      <a:pt x="12" y="6"/>
                      <a:pt x="31" y="0"/>
                    </a:cubicBezTo>
                    <a:cubicBezTo>
                      <a:pt x="29" y="5"/>
                      <a:pt x="25" y="22"/>
                      <a:pt x="19" y="24"/>
                    </a:cubicBezTo>
                    <a:cubicBezTo>
                      <a:pt x="0" y="30"/>
                      <a:pt x="3" y="9"/>
                      <a:pt x="3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 userDrawn="1"/>
            </p:nvSpPr>
            <p:spPr bwMode="ltGray">
              <a:xfrm>
                <a:off x="935" y="125"/>
                <a:ext cx="45" cy="27"/>
              </a:xfrm>
              <a:custGeom>
                <a:avLst/>
                <a:gdLst/>
                <a:ahLst/>
                <a:cxnLst>
                  <a:cxn ang="0">
                    <a:pos x="6" y="32"/>
                  </a:cxn>
                  <a:cxn ang="0">
                    <a:pos x="22" y="0"/>
                  </a:cxn>
                  <a:cxn ang="0">
                    <a:pos x="38" y="4"/>
                  </a:cxn>
                  <a:cxn ang="0">
                    <a:pos x="6" y="32"/>
                  </a:cxn>
                </a:cxnLst>
                <a:rect l="0" t="0" r="r" b="b"/>
                <a:pathLst>
                  <a:path w="44" h="32">
                    <a:moveTo>
                      <a:pt x="6" y="32"/>
                    </a:moveTo>
                    <a:cubicBezTo>
                      <a:pt x="0" y="14"/>
                      <a:pt x="7" y="10"/>
                      <a:pt x="22" y="0"/>
                    </a:cubicBezTo>
                    <a:cubicBezTo>
                      <a:pt x="27" y="1"/>
                      <a:pt x="35" y="0"/>
                      <a:pt x="38" y="4"/>
                    </a:cubicBezTo>
                    <a:cubicBezTo>
                      <a:pt x="44" y="13"/>
                      <a:pt x="16" y="32"/>
                      <a:pt x="6" y="3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 userDrawn="1"/>
            </p:nvSpPr>
            <p:spPr bwMode="ltGray">
              <a:xfrm>
                <a:off x="1081" y="226"/>
                <a:ext cx="75" cy="14"/>
              </a:xfrm>
              <a:custGeom>
                <a:avLst/>
                <a:gdLst/>
                <a:ahLst/>
                <a:cxnLst>
                  <a:cxn ang="0">
                    <a:pos x="37" y="18"/>
                  </a:cxn>
                  <a:cxn ang="0">
                    <a:pos x="25" y="2"/>
                  </a:cxn>
                  <a:cxn ang="0">
                    <a:pos x="37" y="18"/>
                  </a:cxn>
                </a:cxnLst>
                <a:rect l="0" t="0" r="r" b="b"/>
                <a:pathLst>
                  <a:path w="76" h="18">
                    <a:moveTo>
                      <a:pt x="37" y="18"/>
                    </a:moveTo>
                    <a:cubicBezTo>
                      <a:pt x="25" y="14"/>
                      <a:pt x="0" y="10"/>
                      <a:pt x="25" y="2"/>
                    </a:cubicBezTo>
                    <a:cubicBezTo>
                      <a:pt x="76" y="9"/>
                      <a:pt x="46" y="0"/>
                      <a:pt x="37" y="18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 userDrawn="1"/>
            </p:nvSpPr>
            <p:spPr bwMode="ltGray">
              <a:xfrm>
                <a:off x="1210" y="223"/>
                <a:ext cx="42" cy="37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9"/>
                  </a:cxn>
                  <a:cxn ang="0">
                    <a:pos x="0" y="21"/>
                  </a:cxn>
                </a:cxnLst>
                <a:rect l="0" t="0" r="r" b="b"/>
                <a:pathLst>
                  <a:path w="42" h="44">
                    <a:moveTo>
                      <a:pt x="0" y="21"/>
                    </a:moveTo>
                    <a:cubicBezTo>
                      <a:pt x="4" y="17"/>
                      <a:pt x="7" y="11"/>
                      <a:pt x="12" y="9"/>
                    </a:cubicBezTo>
                    <a:cubicBezTo>
                      <a:pt x="42" y="0"/>
                      <a:pt x="23" y="44"/>
                      <a:pt x="0" y="21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 userDrawn="1"/>
            </p:nvSpPr>
            <p:spPr bwMode="ltGray">
              <a:xfrm>
                <a:off x="865" y="123"/>
                <a:ext cx="33" cy="24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31" y="10"/>
                  </a:cxn>
                  <a:cxn ang="0">
                    <a:pos x="7" y="22"/>
                  </a:cxn>
                </a:cxnLst>
                <a:rect l="0" t="0" r="r" b="b"/>
                <a:pathLst>
                  <a:path w="31" h="30">
                    <a:moveTo>
                      <a:pt x="7" y="22"/>
                    </a:moveTo>
                    <a:cubicBezTo>
                      <a:pt x="0" y="0"/>
                      <a:pt x="15" y="6"/>
                      <a:pt x="31" y="10"/>
                    </a:cubicBezTo>
                    <a:cubicBezTo>
                      <a:pt x="14" y="16"/>
                      <a:pt x="15" y="30"/>
                      <a:pt x="7" y="22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2" name="Group 68"/>
            <p:cNvGrpSpPr>
              <a:grpSpLocks/>
            </p:cNvGrpSpPr>
            <p:nvPr userDrawn="1"/>
          </p:nvGrpSpPr>
          <p:grpSpPr bwMode="auto">
            <a:xfrm>
              <a:off x="7" y="6"/>
              <a:ext cx="5739" cy="1022"/>
              <a:chOff x="1056" y="111"/>
              <a:chExt cx="2448" cy="418"/>
            </a:xfrm>
          </p:grpSpPr>
          <p:sp>
            <p:nvSpPr>
              <p:cNvPr id="1093" name="Line 69"/>
              <p:cNvSpPr>
                <a:spLocks noChangeShapeType="1"/>
              </p:cNvSpPr>
              <p:nvPr/>
            </p:nvSpPr>
            <p:spPr bwMode="white">
              <a:xfrm>
                <a:off x="1056" y="332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Line 70"/>
              <p:cNvSpPr>
                <a:spLocks noChangeShapeType="1"/>
              </p:cNvSpPr>
              <p:nvPr/>
            </p:nvSpPr>
            <p:spPr bwMode="white">
              <a:xfrm>
                <a:off x="1254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Line 71"/>
              <p:cNvSpPr>
                <a:spLocks noChangeShapeType="1"/>
              </p:cNvSpPr>
              <p:nvPr/>
            </p:nvSpPr>
            <p:spPr bwMode="white">
              <a:xfrm>
                <a:off x="1482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Line 72"/>
              <p:cNvSpPr>
                <a:spLocks noChangeShapeType="1"/>
              </p:cNvSpPr>
              <p:nvPr/>
            </p:nvSpPr>
            <p:spPr bwMode="white">
              <a:xfrm>
                <a:off x="1710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Line 73"/>
              <p:cNvSpPr>
                <a:spLocks noChangeShapeType="1"/>
              </p:cNvSpPr>
              <p:nvPr/>
            </p:nvSpPr>
            <p:spPr bwMode="white">
              <a:xfrm>
                <a:off x="1938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Line 74"/>
              <p:cNvSpPr>
                <a:spLocks noChangeShapeType="1"/>
              </p:cNvSpPr>
              <p:nvPr/>
            </p:nvSpPr>
            <p:spPr bwMode="white">
              <a:xfrm>
                <a:off x="2166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Line 75"/>
              <p:cNvSpPr>
                <a:spLocks noChangeShapeType="1"/>
              </p:cNvSpPr>
              <p:nvPr/>
            </p:nvSpPr>
            <p:spPr bwMode="white">
              <a:xfrm>
                <a:off x="2394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Line 76"/>
              <p:cNvSpPr>
                <a:spLocks noChangeShapeType="1"/>
              </p:cNvSpPr>
              <p:nvPr/>
            </p:nvSpPr>
            <p:spPr bwMode="white">
              <a:xfrm>
                <a:off x="2622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Line 77"/>
              <p:cNvSpPr>
                <a:spLocks noChangeShapeType="1"/>
              </p:cNvSpPr>
              <p:nvPr/>
            </p:nvSpPr>
            <p:spPr bwMode="white">
              <a:xfrm>
                <a:off x="2850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Line 78"/>
              <p:cNvSpPr>
                <a:spLocks noChangeShapeType="1"/>
              </p:cNvSpPr>
              <p:nvPr/>
            </p:nvSpPr>
            <p:spPr bwMode="white">
              <a:xfrm>
                <a:off x="3078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" name="Line 79"/>
              <p:cNvSpPr>
                <a:spLocks noChangeShapeType="1"/>
              </p:cNvSpPr>
              <p:nvPr/>
            </p:nvSpPr>
            <p:spPr bwMode="white">
              <a:xfrm>
                <a:off x="3306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4" name="Group 80"/>
            <p:cNvGrpSpPr>
              <a:grpSpLocks/>
            </p:cNvGrpSpPr>
            <p:nvPr userDrawn="1"/>
          </p:nvGrpSpPr>
          <p:grpSpPr bwMode="auto">
            <a:xfrm>
              <a:off x="363" y="1"/>
              <a:ext cx="4919" cy="1034"/>
              <a:chOff x="1208" y="109"/>
              <a:chExt cx="2098" cy="423"/>
            </a:xfrm>
          </p:grpSpPr>
          <p:sp>
            <p:nvSpPr>
              <p:cNvPr id="1105" name="Line 81"/>
              <p:cNvSpPr>
                <a:spLocks noChangeShapeType="1"/>
              </p:cNvSpPr>
              <p:nvPr/>
            </p:nvSpPr>
            <p:spPr bwMode="ltGray">
              <a:xfrm>
                <a:off x="2850" y="110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Line 82"/>
              <p:cNvSpPr>
                <a:spLocks noChangeShapeType="1"/>
              </p:cNvSpPr>
              <p:nvPr/>
            </p:nvSpPr>
            <p:spPr bwMode="ltGray">
              <a:xfrm>
                <a:off x="2972" y="332"/>
                <a:ext cx="7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Line 83"/>
              <p:cNvSpPr>
                <a:spLocks noChangeShapeType="1"/>
              </p:cNvSpPr>
              <p:nvPr/>
            </p:nvSpPr>
            <p:spPr bwMode="ltGray">
              <a:xfrm>
                <a:off x="3078" y="350"/>
                <a:ext cx="0" cy="2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Line 84"/>
              <p:cNvSpPr>
                <a:spLocks noChangeShapeType="1"/>
              </p:cNvSpPr>
              <p:nvPr/>
            </p:nvSpPr>
            <p:spPr bwMode="ltGray">
              <a:xfrm>
                <a:off x="3306" y="450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Line 85"/>
              <p:cNvSpPr>
                <a:spLocks noChangeShapeType="1"/>
              </p:cNvSpPr>
              <p:nvPr/>
            </p:nvSpPr>
            <p:spPr bwMode="ltGray">
              <a:xfrm>
                <a:off x="2166" y="114"/>
                <a:ext cx="0" cy="6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Line 86"/>
              <p:cNvSpPr>
                <a:spLocks noChangeShapeType="1"/>
              </p:cNvSpPr>
              <p:nvPr/>
            </p:nvSpPr>
            <p:spPr bwMode="ltGray">
              <a:xfrm>
                <a:off x="1938" y="111"/>
                <a:ext cx="0" cy="33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Line 87"/>
              <p:cNvSpPr>
                <a:spLocks noChangeShapeType="1"/>
              </p:cNvSpPr>
              <p:nvPr/>
            </p:nvSpPr>
            <p:spPr bwMode="ltGray">
              <a:xfrm flipH="1">
                <a:off x="1912" y="332"/>
                <a:ext cx="6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Line 88"/>
              <p:cNvSpPr>
                <a:spLocks noChangeShapeType="1"/>
              </p:cNvSpPr>
              <p:nvPr/>
            </p:nvSpPr>
            <p:spPr bwMode="ltGray">
              <a:xfrm>
                <a:off x="1778" y="332"/>
                <a:ext cx="6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Line 89"/>
              <p:cNvSpPr>
                <a:spLocks noChangeShapeType="1"/>
              </p:cNvSpPr>
              <p:nvPr/>
            </p:nvSpPr>
            <p:spPr bwMode="ltGray">
              <a:xfrm flipH="1">
                <a:off x="1578" y="332"/>
                <a:ext cx="8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Line 90"/>
              <p:cNvSpPr>
                <a:spLocks noChangeShapeType="1"/>
              </p:cNvSpPr>
              <p:nvPr/>
            </p:nvSpPr>
            <p:spPr bwMode="ltGray">
              <a:xfrm>
                <a:off x="1208" y="332"/>
                <a:ext cx="34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Line 91"/>
              <p:cNvSpPr>
                <a:spLocks noChangeShapeType="1"/>
              </p:cNvSpPr>
              <p:nvPr/>
            </p:nvSpPr>
            <p:spPr bwMode="ltGray">
              <a:xfrm>
                <a:off x="1480" y="234"/>
                <a:ext cx="0" cy="29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Line 92"/>
              <p:cNvSpPr>
                <a:spLocks noChangeShapeType="1"/>
              </p:cNvSpPr>
              <p:nvPr/>
            </p:nvSpPr>
            <p:spPr bwMode="ltGray">
              <a:xfrm>
                <a:off x="1254" y="252"/>
                <a:ext cx="0" cy="15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Line 93"/>
              <p:cNvSpPr>
                <a:spLocks noChangeShapeType="1"/>
              </p:cNvSpPr>
              <p:nvPr/>
            </p:nvSpPr>
            <p:spPr bwMode="ltGray">
              <a:xfrm flipH="1" flipV="1">
                <a:off x="1482" y="109"/>
                <a:ext cx="0" cy="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Line 94"/>
              <p:cNvSpPr>
                <a:spLocks noChangeShapeType="1"/>
              </p:cNvSpPr>
              <p:nvPr/>
            </p:nvSpPr>
            <p:spPr bwMode="ltGray">
              <a:xfrm>
                <a:off x="1710" y="1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Line 95"/>
              <p:cNvSpPr>
                <a:spLocks noChangeShapeType="1"/>
              </p:cNvSpPr>
              <p:nvPr/>
            </p:nvSpPr>
            <p:spPr bwMode="ltGray">
              <a:xfrm flipV="1">
                <a:off x="1710" y="111"/>
                <a:ext cx="0" cy="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21" name="Rectangle 97"/>
          <p:cNvSpPr>
            <a:spLocks noChangeArrowheads="1"/>
          </p:cNvSpPr>
          <p:nvPr userDrawn="1"/>
        </p:nvSpPr>
        <p:spPr bwMode="auto">
          <a:xfrm>
            <a:off x="1676400" y="0"/>
            <a:ext cx="7467600" cy="1600200"/>
          </a:xfrm>
          <a:prstGeom prst="rect">
            <a:avLst/>
          </a:prstGeom>
          <a:solidFill>
            <a:srgbClr val="333300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hidden">
          <a:xfrm>
            <a:off x="0" y="1600200"/>
            <a:ext cx="9144000" cy="525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D536F1-8519-4045-8B55-6AD51DAE354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20" name="Picture 96" descr="earth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304800" y="304800"/>
            <a:ext cx="10953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409575" indent="-409575">
              <a:buFontTx/>
              <a:buNone/>
            </a:pPr>
            <a:r>
              <a:rPr lang="en-US" sz="4000" dirty="0">
                <a:latin typeface="Impact" charset="0"/>
              </a:rPr>
              <a:t>I</a:t>
            </a:r>
            <a:r>
              <a:rPr lang="en-US" sz="4000" dirty="0" smtClean="0">
                <a:latin typeface="Impact" charset="0"/>
              </a:rPr>
              <a:t>. 	The </a:t>
            </a:r>
            <a:r>
              <a:rPr lang="en-US" sz="4000" dirty="0">
                <a:latin typeface="Impact" charset="0"/>
              </a:rPr>
              <a:t>Church was Prophesied in the Old Testament.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Isaiah – “mountain of the Lord’s house”  (Isaiah 2:2-3).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Jeremiah – “new covenant” (</a:t>
            </a:r>
            <a:r>
              <a:rPr lang="en-US" b="1" dirty="0" err="1"/>
              <a:t>Jer</a:t>
            </a:r>
            <a:r>
              <a:rPr lang="en-US" b="1" dirty="0"/>
              <a:t> 31:31-34).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Daniel – a kingdom which shall stand forever (Daniel 2:36-45).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 animBg="1"/>
      <p:bldP spid="5127" grpId="0" animBg="1"/>
      <p:bldP spid="5128" grpId="0" animBg="1"/>
      <p:bldP spid="5129" grpId="0"/>
      <p:bldP spid="5130" grpId="0"/>
      <p:bldP spid="51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  <a:solidFill>
            <a:srgbClr val="808000">
              <a:alpha val="45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4000" dirty="0">
                <a:latin typeface="Impact" charset="0"/>
              </a:rPr>
              <a:t>These Prophesies Promised…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“Mountain of the Lord’s house” 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A law to “go forth” from Jerusalem 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A </a:t>
            </a:r>
            <a:r>
              <a:rPr lang="en-US" b="1" dirty="0" smtClean="0"/>
              <a:t>“new </a:t>
            </a:r>
            <a:r>
              <a:rPr lang="en-US" b="1" dirty="0"/>
              <a:t>covenant” where all “know” the Lord and receive forgiveness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An eternal kingdom, to begin during the Roman empire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566738" indent="-566738">
              <a:buFontTx/>
              <a:buNone/>
            </a:pPr>
            <a:r>
              <a:rPr lang="en-US" sz="4000" dirty="0">
                <a:latin typeface="Impact" charset="0"/>
              </a:rPr>
              <a:t>II.  The Church was Established in the New Testament.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Jesus – “I will build my church</a:t>
            </a:r>
            <a:r>
              <a:rPr lang="en-US" b="1" dirty="0" smtClean="0"/>
              <a:t>” (</a:t>
            </a:r>
            <a:r>
              <a:rPr lang="en-US" b="1" dirty="0"/>
              <a:t>Matt 16:13-20; Deut 4:10 LXX).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Declared the “new covenant” (Matt </a:t>
            </a:r>
            <a:r>
              <a:rPr lang="en-US" b="1" dirty="0" smtClean="0"/>
              <a:t>26:28)</a:t>
            </a:r>
            <a:r>
              <a:rPr lang="en-US" b="1" dirty="0"/>
              <a:t>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Law sent forth from Jerusalem (Act 1:8; 2:36; 41-47).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b="1"/>
              <a:t>30-33 AD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 Narrow" charset="0"/>
              </a:rPr>
              <a:t>Pentecost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1" grpId="0" animBg="1"/>
      <p:bldP spid="7184" grpId="0" animBg="1"/>
      <p:bldP spid="7185" grpId="0"/>
      <p:bldP spid="71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688975" indent="-688975">
              <a:buFontTx/>
              <a:buNone/>
            </a:pPr>
            <a:r>
              <a:rPr lang="en-US" sz="4000" dirty="0">
                <a:latin typeface="Impact" charset="0"/>
              </a:rPr>
              <a:t>III.  The Role of the Church in the New Testament.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Forgiveness in the “kingdom of the Son” (</a:t>
            </a:r>
            <a:r>
              <a:rPr lang="en-US" b="1" dirty="0" smtClean="0"/>
              <a:t>Col. </a:t>
            </a:r>
            <a:r>
              <a:rPr lang="en-US" b="1" dirty="0"/>
              <a:t>1:9-14).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Christ is “Head of the Church” (</a:t>
            </a:r>
            <a:r>
              <a:rPr lang="en-US" b="1" dirty="0" smtClean="0"/>
              <a:t>Eph. </a:t>
            </a:r>
            <a:r>
              <a:rPr lang="en-US" b="1" dirty="0"/>
              <a:t>1:22).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b="1"/>
              <a:t>30-33 AD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 Narrow" charset="0"/>
              </a:rPr>
              <a:t>Pentecost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  <a:solidFill>
            <a:srgbClr val="808000">
              <a:alpha val="45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latin typeface="Impact" charset="0"/>
              </a:rPr>
              <a:t>The Church – the Body of Christ</a:t>
            </a:r>
          </a:p>
          <a:p>
            <a:pPr lvl="1">
              <a:buFont typeface="Wingdings" charset="2"/>
              <a:buChar char="§"/>
            </a:pPr>
            <a:r>
              <a:rPr lang="en-US" sz="2400" b="1"/>
              <a:t>The church is “His body” (Eph 1:23a) </a:t>
            </a:r>
          </a:p>
          <a:p>
            <a:pPr lvl="2">
              <a:buFont typeface="Wingdings" charset="2"/>
              <a:buChar char="ü"/>
            </a:pPr>
            <a:r>
              <a:rPr lang="en-US" sz="2300" b="1"/>
              <a:t>…There is “one body” (Eph 4:4).  </a:t>
            </a:r>
          </a:p>
          <a:p>
            <a:pPr lvl="2">
              <a:buFont typeface="Wingdings" charset="2"/>
              <a:buChar char="ü"/>
            </a:pPr>
            <a:r>
              <a:rPr lang="en-US" sz="2300" b="1"/>
              <a:t>Jesus organized church (Eph 4:11-15; Phil 1:1).</a:t>
            </a:r>
          </a:p>
          <a:p>
            <a:pPr lvl="2">
              <a:buFont typeface="Wingdings" charset="2"/>
              <a:buChar char="ü"/>
            </a:pPr>
            <a:r>
              <a:rPr lang="en-US" sz="2300" b="1"/>
              <a:t>He is the “Savior of the body” (Eph 5:23).</a:t>
            </a:r>
            <a:r>
              <a:rPr lang="en-US" sz="2100"/>
              <a:t> </a:t>
            </a:r>
          </a:p>
          <a:p>
            <a:pPr lvl="1">
              <a:buFont typeface="Wingdings" charset="2"/>
              <a:buChar char="§"/>
            </a:pPr>
            <a:r>
              <a:rPr lang="en-US" sz="2400" b="1"/>
              <a:t>Church the “fullness of Him” (Eph 1:23b)</a:t>
            </a:r>
            <a:endParaRPr lang="en-US" sz="2400"/>
          </a:p>
          <a:p>
            <a:pPr lvl="2">
              <a:buFont typeface="Wingdings" charset="2"/>
              <a:buChar char="ü"/>
            </a:pPr>
            <a:r>
              <a:rPr lang="en-US" sz="2300" b="1"/>
              <a:t>Church is to glorify Him (Eph 3:21).</a:t>
            </a:r>
          </a:p>
          <a:p>
            <a:pPr lvl="2">
              <a:buFont typeface="Wingdings" charset="2"/>
              <a:buChar char="ü"/>
            </a:pPr>
            <a:r>
              <a:rPr lang="en-US" sz="2300" b="1"/>
              <a:t>The eternal purpose of God (Eph 3:8-12).</a:t>
            </a:r>
          </a:p>
          <a:p>
            <a:pPr lvl="2">
              <a:buFontTx/>
              <a:buNone/>
            </a:pPr>
            <a:endParaRPr lang="en-US" sz="210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b="1"/>
              <a:t>30-33 AD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 Narrow" charset="0"/>
              </a:rPr>
              <a:t>Pentecost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latin typeface="Impact" charset="0"/>
              </a:rPr>
              <a:t>III.  The Role of the Church in the New Testament.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Forgiveness in the “kingdom of the Son” (Colossians 1:9-14).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Christ is “Head of the Church” (Eph 1:22).</a:t>
            </a:r>
          </a:p>
          <a:p>
            <a:pPr lvl="1">
              <a:buFont typeface="Wingdings" charset="2"/>
              <a:buChar char="§"/>
            </a:pPr>
            <a:r>
              <a:rPr lang="en-US" b="1" dirty="0"/>
              <a:t>New Testament is the Rule of Faith for the Church </a:t>
            </a:r>
            <a:r>
              <a:rPr lang="en-US" b="1" dirty="0" smtClean="0"/>
              <a:t>(1 Tim. </a:t>
            </a:r>
            <a:r>
              <a:rPr lang="en-US" b="1" dirty="0"/>
              <a:t>3:15).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b="1"/>
              <a:t>30-33 AD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 Narrow" charset="0"/>
              </a:rPr>
              <a:t>Pentecost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b="1"/>
              <a:t>33 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The Church in the                          Eternal Plan of God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640 BC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760 BC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b="1"/>
              <a:t>560 BC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b="1"/>
              <a:t>30-33 AD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 Narrow" charset="0"/>
              </a:rPr>
              <a:t>Pentecost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718425" y="5459413"/>
            <a:ext cx="9906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sz="2800" b="1"/>
              <a:t>???</a:t>
            </a:r>
          </a:p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b="1"/>
              <a:t>Today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98488" y="3048000"/>
            <a:ext cx="2795587" cy="10318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“In the days of these kings”  - Rome (Daniel 2:44; Acts 2)</a:t>
            </a:r>
            <a:r>
              <a:rPr lang="en-US"/>
              <a:t> 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135063" y="3557588"/>
            <a:ext cx="2795587" cy="13366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“Out of Zion shall   go forth the law” - Jerusalem            (Isaiah 2:3; Acts 2).</a:t>
            </a:r>
            <a:r>
              <a:rPr lang="en-US"/>
              <a:t>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730500" y="4046538"/>
            <a:ext cx="2795588" cy="10318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Christ as Head -elders &amp; deacons (Eph 1:22; Phil 1:1).</a:t>
            </a:r>
            <a:r>
              <a:rPr lang="en-US"/>
              <a:t> 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589338" y="4538663"/>
            <a:ext cx="2795587" cy="7270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 </a:t>
            </a:r>
            <a:r>
              <a:rPr lang="en-US" sz="2000" b="1" dirty="0"/>
              <a:t>The New Testament </a:t>
            </a:r>
            <a:r>
              <a:rPr lang="en-US" sz="2000" b="1" dirty="0" smtClean="0"/>
              <a:t>(1 </a:t>
            </a:r>
            <a:r>
              <a:rPr lang="en-US" sz="2000" b="1" dirty="0"/>
              <a:t>Timothy 3:15)</a:t>
            </a:r>
            <a:r>
              <a:rPr lang="en-US" dirty="0"/>
              <a:t> 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662613" y="4576763"/>
            <a:ext cx="2795587" cy="7270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Obedience to the Gospel (Acts 2:47)</a:t>
            </a:r>
            <a:r>
              <a:rPr lang="en-US"/>
              <a:t>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0525" y="1752600"/>
            <a:ext cx="837565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i="1" dirty="0">
                <a:latin typeface="Impact" charset="0"/>
              </a:rPr>
              <a:t>How Can We Identify the Lord’s Church?</a:t>
            </a:r>
          </a:p>
          <a:p>
            <a:pPr lvl="1">
              <a:buFont typeface="Wingdings" charset="2"/>
              <a:buChar char="§"/>
            </a:pPr>
            <a:r>
              <a:rPr lang="en-US" b="1" i="1" dirty="0"/>
              <a:t>When was it to be established?</a:t>
            </a:r>
            <a:endParaRPr lang="en-US" b="1" dirty="0"/>
          </a:p>
          <a:p>
            <a:pPr lvl="1">
              <a:buFont typeface="Wingdings" charset="2"/>
              <a:buChar char="§"/>
            </a:pPr>
            <a:r>
              <a:rPr lang="en-US" b="1" i="1" dirty="0"/>
              <a:t>Where was it to be established?</a:t>
            </a:r>
            <a:r>
              <a:rPr lang="en-US" dirty="0"/>
              <a:t> </a:t>
            </a:r>
          </a:p>
          <a:p>
            <a:pPr lvl="1">
              <a:buFont typeface="Wingdings" charset="2"/>
              <a:buChar char="§"/>
            </a:pPr>
            <a:r>
              <a:rPr lang="en-US" b="1" i="1" dirty="0"/>
              <a:t>How was it organized?</a:t>
            </a:r>
          </a:p>
          <a:p>
            <a:pPr lvl="1">
              <a:buFont typeface="Wingdings" charset="2"/>
              <a:buChar char="§"/>
            </a:pPr>
            <a:r>
              <a:rPr lang="en-US" b="1" i="1" dirty="0"/>
              <a:t>What is its</a:t>
            </a:r>
            <a:r>
              <a:rPr lang="en-US" b="1" i="1" dirty="0" smtClean="0"/>
              <a:t> rule </a:t>
            </a:r>
            <a:r>
              <a:rPr lang="en-US" b="1" i="1" dirty="0"/>
              <a:t>of</a:t>
            </a:r>
            <a:r>
              <a:rPr lang="en-US" b="1" i="1" dirty="0" smtClean="0"/>
              <a:t> faith </a:t>
            </a:r>
            <a:r>
              <a:rPr lang="en-US" b="1" i="1" dirty="0"/>
              <a:t>and</a:t>
            </a:r>
            <a:r>
              <a:rPr lang="en-US" b="1" i="1" dirty="0" smtClean="0"/>
              <a:t> practice</a:t>
            </a:r>
            <a:r>
              <a:rPr lang="en-US" b="1" i="1" dirty="0"/>
              <a:t>?</a:t>
            </a:r>
            <a:r>
              <a:rPr lang="en-US" dirty="0"/>
              <a:t> </a:t>
            </a:r>
          </a:p>
          <a:p>
            <a:pPr lvl="1">
              <a:buFont typeface="Wingdings" charset="2"/>
              <a:buChar char="§"/>
            </a:pPr>
            <a:r>
              <a:rPr lang="en-US" b="1" i="1" dirty="0"/>
              <a:t>How is one added to it?</a:t>
            </a:r>
            <a:r>
              <a:rPr lang="en-US" dirty="0"/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 animBg="1"/>
      <p:bldP spid="11282" grpId="1" animBg="1"/>
      <p:bldP spid="11283" grpId="0" animBg="1"/>
      <p:bldP spid="11283" grpId="1" animBg="1"/>
      <p:bldP spid="11285" grpId="0" animBg="1"/>
      <p:bldP spid="11285" grpId="1" animBg="1"/>
      <p:bldP spid="11286" grpId="0" animBg="1"/>
      <p:bldP spid="11286" grpId="1" animBg="1"/>
      <p:bldP spid="1128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Impact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711</Words>
  <Application>Microsoft Macintosh PowerPoint</Application>
  <PresentationFormat>On-screen Show (4:3)</PresentationFormat>
  <Paragraphs>127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in the                          Eternal Plan of God</dc:title>
  <dc:creator>Olsen Park church</dc:creator>
  <cp:lastModifiedBy>Kyle Pope</cp:lastModifiedBy>
  <cp:revision>13</cp:revision>
  <dcterms:created xsi:type="dcterms:W3CDTF">2018-03-11T22:20:19Z</dcterms:created>
  <dcterms:modified xsi:type="dcterms:W3CDTF">2018-03-11T22:20:30Z</dcterms:modified>
</cp:coreProperties>
</file>