
<file path=[Content_Types].xml><?xml version="1.0" encoding="utf-8"?>
<Types xmlns="http://schemas.openxmlformats.org/package/2006/content-types">
  <Override PartName="/ppt/slideLayouts/slideLayout18.xml" ContentType="application/vnd.openxmlformats-officedocument.presentationml.slideLayout+xml"/>
  <Override PartName="/ppt/slideLayouts/slideLayout1.xml" ContentType="application/vnd.openxmlformats-officedocument.presentationml.slideLayout+xml"/>
  <Default Extension="rels" ContentType="application/vnd.openxmlformats-package.relationships+xml"/>
  <Default Extension="jpeg" ContentType="image/jpeg"/>
  <Default Extension="xml" ContentType="application/xml"/>
  <Override PartName="/ppt/slideLayouts/slideLayout16.xml" ContentType="application/vnd.openxmlformats-officedocument.presentationml.slideLayout+xml"/>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slideLayouts/slideLayout14.xml" ContentType="application/vnd.openxmlformats-officedocument.presentationml.slideLayout+xml"/>
  <Override PartName="/ppt/slideLayouts/slideLayout6.xml" ContentType="application/vnd.openxmlformats-officedocument.presentationml.slideLayout+xml"/>
  <Override PartName="/ppt/slides/slide5.xml" ContentType="application/vnd.openxmlformats-officedocument.presentationml.slide+xml"/>
  <Override PartName="/ppt/slideLayouts/slideLayout12.xml" ContentType="application/vnd.openxmlformats-officedocument.presentationml.slideLayout+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s/slide1.xml" ContentType="application/vnd.openxmlformats-officedocument.presentationml.slide+xml"/>
  <Default Extension="bin" ContentType="application/vnd.openxmlformats-officedocument.presentationml.printerSettings"/>
  <Override PartName="/ppt/slideLayouts/slideLayout17.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ppt/slideLayouts/slideLayout15.xml" ContentType="application/vnd.openxmlformats-officedocument.presentationml.slideLayout+xml"/>
  <Override PartName="/ppt/slides/slide8.xml" ContentType="application/vnd.openxmlformats-officedocument.presentationml.slide+xml"/>
  <Override PartName="/ppt/presentation.xml" ContentType="application/vnd.openxmlformats-officedocument.presentationml.presentation.main+xml"/>
  <Override PartName="/ppt/slideLayouts/slideLayout7.xml" ContentType="application/vnd.openxmlformats-officedocument.presentationml.slideLayout+xml"/>
  <Override PartName="/ppt/slides/slide6.xml" ContentType="application/vnd.openxmlformats-officedocument.presentationml.slide+xml"/>
  <Override PartName="/ppt/slideLayouts/slideLayout13.xml" ContentType="application/vnd.openxmlformats-officedocument.presentationml.slideLayout+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84" r:id="rId1"/>
  </p:sldMasterIdLst>
  <p:sldIdLst>
    <p:sldId id="257" r:id="rId2"/>
    <p:sldId id="258" r:id="rId3"/>
    <p:sldId id="259" r:id="rId4"/>
    <p:sldId id="260" r:id="rId5"/>
    <p:sldId id="261" r:id="rId6"/>
    <p:sldId id="262" r:id="rId7"/>
    <p:sldId id="263" r:id="rId8"/>
    <p:sldId id="264" r:id="rId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15620"/>
    <p:restoredTop sz="94660"/>
  </p:normalViewPr>
  <p:slideViewPr>
    <p:cSldViewPr snapToGrid="0" snapToObjects="1">
      <p:cViewPr varScale="1">
        <p:scale>
          <a:sx n="94" d="100"/>
          <a:sy n="94" d="100"/>
        </p:scale>
        <p:origin x="-65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printerSettings" Target="printerSettings/printerSettings1.bin"/></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7" name="Rectangle 6"/>
          <p:cNvSpPr/>
          <p:nvPr/>
        </p:nvSpPr>
        <p:spPr>
          <a:xfrm>
            <a:off x="3186953" y="268288"/>
            <a:ext cx="5669280" cy="39003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268940" y="268288"/>
            <a:ext cx="182880" cy="388685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ctrTitle"/>
          </p:nvPr>
        </p:nvSpPr>
        <p:spPr>
          <a:xfrm>
            <a:off x="3200400" y="4208929"/>
            <a:ext cx="5458968" cy="1048684"/>
          </a:xfrm>
        </p:spPr>
        <p:txBody>
          <a:bodyPr vert="horz" lIns="91440" tIns="45720" rIns="91440" bIns="45720" rtlCol="0" anchor="b" anchorCtr="0">
            <a:normAutofit/>
          </a:bodyPr>
          <a:lstStyle>
            <a:lvl1pPr algn="l" defTabSz="914400" rtl="0" eaLnBrk="1" latinLnBrk="0" hangingPunct="1">
              <a:spcBef>
                <a:spcPct val="0"/>
              </a:spcBef>
              <a:buNone/>
              <a:defRPr sz="4600" kern="1200">
                <a:solidFill>
                  <a:schemeClr val="accent1"/>
                </a:solidFill>
                <a:latin typeface="+mj-lt"/>
                <a:ea typeface="+mj-ea"/>
                <a:cs typeface="+mj-cs"/>
              </a:defRPr>
            </a:lvl1pPr>
          </a:lstStyle>
          <a:p>
            <a:r>
              <a:rPr lang="en-US" smtClean="0"/>
              <a:t>Click to edit Master title style</a:t>
            </a:r>
            <a:endParaRPr/>
          </a:p>
        </p:txBody>
      </p:sp>
      <p:sp>
        <p:nvSpPr>
          <p:cNvPr id="3" name="Subtitle 2"/>
          <p:cNvSpPr>
            <a:spLocks noGrp="1"/>
          </p:cNvSpPr>
          <p:nvPr>
            <p:ph type="subTitle" idx="1"/>
          </p:nvPr>
        </p:nvSpPr>
        <p:spPr>
          <a:xfrm>
            <a:off x="3200400" y="5257800"/>
            <a:ext cx="5458968" cy="621792"/>
          </a:xfrm>
        </p:spPr>
        <p:txBody>
          <a:bodyPr vert="horz" lIns="91440" tIns="45720" rIns="91440" bIns="45720" rtlCol="0">
            <a:normAutofit/>
          </a:bodyPr>
          <a:lstStyle>
            <a:lvl1pPr marL="0" indent="0" algn="l" defTabSz="914400" rtl="0" eaLnBrk="1" latinLnBrk="0" hangingPunct="1">
              <a:spcBef>
                <a:spcPts val="0"/>
              </a:spcBef>
              <a:buClr>
                <a:schemeClr val="accent1"/>
              </a:buClr>
              <a:buSzPct val="100000"/>
              <a:buFont typeface="Wingdings 2" pitchFamily="18" charset="2"/>
              <a:buNone/>
              <a:defRPr sz="1600" kern="1200">
                <a:solidFill>
                  <a:schemeClr val="tx2"/>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a:xfrm>
            <a:off x="3276600" y="390525"/>
            <a:ext cx="5504688" cy="365125"/>
          </a:xfrm>
        </p:spPr>
        <p:txBody>
          <a:bodyPr vert="horz" lIns="91440" tIns="45720" rIns="91440" bIns="45720" rtlCol="0" anchor="ctr"/>
          <a:lstStyle>
            <a:lvl1pPr marL="0" algn="r" defTabSz="914400" rtl="0" eaLnBrk="1" latinLnBrk="0" hangingPunct="1">
              <a:defRPr sz="2200" b="0" kern="1200" baseline="0">
                <a:solidFill>
                  <a:schemeClr val="bg1"/>
                </a:solidFill>
                <a:latin typeface="+mn-lt"/>
                <a:ea typeface="+mn-ea"/>
                <a:cs typeface="+mn-cs"/>
              </a:defRPr>
            </a:lvl1pPr>
          </a:lstStyle>
          <a:p>
            <a:fld id="{3E08C783-9EC5-BF46-8148-98B2B7A0ADF1}" type="datetimeFigureOut">
              <a:rPr lang="en-US" smtClean="0"/>
              <a:pPr/>
              <a:t>9/17/18</a:t>
            </a:fld>
            <a:endParaRPr lang="en-US"/>
          </a:p>
        </p:txBody>
      </p:sp>
      <p:sp>
        <p:nvSpPr>
          <p:cNvPr id="5" name="Footer Placeholder 4"/>
          <p:cNvSpPr>
            <a:spLocks noGrp="1"/>
          </p:cNvSpPr>
          <p:nvPr>
            <p:ph type="ftr" sz="quarter" idx="11"/>
          </p:nvPr>
        </p:nvSpPr>
        <p:spPr>
          <a:xfrm>
            <a:off x="3218688" y="6356350"/>
            <a:ext cx="4736592" cy="365125"/>
          </a:xfrm>
        </p:spPr>
        <p:txBody>
          <a:bodyPr vert="horz" lIns="91440" tIns="45720" rIns="91440" bIns="45720" rtlCol="0" anchor="ctr"/>
          <a:lstStyle>
            <a:lvl1pPr marL="0" algn="l" defTabSz="914400" rtl="0" eaLnBrk="1" latinLnBrk="0" hangingPunct="1">
              <a:defRPr sz="1100" b="1" kern="1200">
                <a:solidFill>
                  <a:schemeClr val="tx2">
                    <a:lumMod val="60000"/>
                    <a:lumOff val="40000"/>
                  </a:schemeClr>
                </a:solidFill>
                <a:latin typeface="+mn-lt"/>
                <a:ea typeface="+mn-ea"/>
                <a:cs typeface="+mn-cs"/>
              </a:defRPr>
            </a:lvl1pPr>
          </a:lstStyle>
          <a:p>
            <a:endParaRPr lang="en-US"/>
          </a:p>
        </p:txBody>
      </p:sp>
      <p:sp>
        <p:nvSpPr>
          <p:cNvPr id="6" name="Slide Number Placeholder 5"/>
          <p:cNvSpPr>
            <a:spLocks noGrp="1"/>
          </p:cNvSpPr>
          <p:nvPr>
            <p:ph type="sldNum" sz="quarter" idx="12"/>
          </p:nvPr>
        </p:nvSpPr>
        <p:spPr>
          <a:xfrm>
            <a:off x="8256494" y="6356350"/>
            <a:ext cx="685800" cy="365125"/>
          </a:xfrm>
        </p:spPr>
        <p:txBody>
          <a:bodyPr vert="horz" lIns="91440" tIns="45720" rIns="91440" bIns="45720" rtlCol="0" anchor="ctr"/>
          <a:lstStyle>
            <a:lvl1pPr marL="0" algn="r" defTabSz="914400" rtl="0" eaLnBrk="1" latinLnBrk="0" hangingPunct="1">
              <a:defRPr sz="1100" b="1" kern="1200">
                <a:solidFill>
                  <a:schemeClr val="tx2">
                    <a:lumMod val="60000"/>
                    <a:lumOff val="40000"/>
                  </a:schemeClr>
                </a:solidFill>
                <a:latin typeface="+mn-lt"/>
                <a:ea typeface="+mn-ea"/>
                <a:cs typeface="+mn-cs"/>
              </a:defRPr>
            </a:lvl1pPr>
          </a:lstStyle>
          <a:p>
            <a:fld id="{632FCF8E-7FA3-9C4E-85BF-74023E225F5C}"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3 Content">
    <p:spTree>
      <p:nvGrpSpPr>
        <p:cNvPr id="1" name=""/>
        <p:cNvGrpSpPr/>
        <p:nvPr/>
      </p:nvGrpSpPr>
      <p:grpSpPr>
        <a:xfrm>
          <a:off x="0" y="0"/>
          <a:ext cx="0" cy="0"/>
          <a:chOff x="0" y="0"/>
          <a:chExt cx="0" cy="0"/>
        </a:xfrm>
      </p:grpSpPr>
      <p:sp>
        <p:nvSpPr>
          <p:cNvPr id="8" name="Rectangle 7"/>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14400"/>
            <a:ext cx="7391401" cy="1143000"/>
          </a:xfrm>
        </p:spPr>
        <p:txBody>
          <a:bodyPr/>
          <a:lstStyle/>
          <a:p>
            <a:r>
              <a:rPr lang="en-US" smtClean="0"/>
              <a:t>Click to edit Master title style</a:t>
            </a:r>
            <a:endParaRPr/>
          </a:p>
        </p:txBody>
      </p:sp>
      <p:sp>
        <p:nvSpPr>
          <p:cNvPr id="3" name="Content Placeholder 2"/>
          <p:cNvSpPr>
            <a:spLocks noGrp="1"/>
          </p:cNvSpPr>
          <p:nvPr>
            <p:ph sz="half" idx="1"/>
          </p:nvPr>
        </p:nvSpPr>
        <p:spPr>
          <a:xfrm>
            <a:off x="4282440" y="2214562"/>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3E08C783-9EC5-BF46-8148-98B2B7A0ADF1}" type="datetimeFigureOut">
              <a:rPr lang="en-US" smtClean="0"/>
              <a:pPr/>
              <a:t>9/17/18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32FCF8E-7FA3-9C4E-85BF-74023E225F5C}" type="slidenum">
              <a:rPr lang="en-US" smtClean="0"/>
              <a:pPr/>
              <a:t>‹#›</a:t>
            </a:fld>
            <a:endParaRPr lang="en-US"/>
          </a:p>
        </p:txBody>
      </p:sp>
      <p:sp>
        <p:nvSpPr>
          <p:cNvPr id="9" name="Content Placeholder 2"/>
          <p:cNvSpPr>
            <a:spLocks noGrp="1"/>
          </p:cNvSpPr>
          <p:nvPr>
            <p:ph sz="half" idx="13"/>
          </p:nvPr>
        </p:nvSpPr>
        <p:spPr>
          <a:xfrm>
            <a:off x="4282440" y="4224973"/>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0" name="Content Placeholder 2"/>
          <p:cNvSpPr>
            <a:spLocks noGrp="1"/>
          </p:cNvSpPr>
          <p:nvPr>
            <p:ph sz="half" idx="14"/>
          </p:nvPr>
        </p:nvSpPr>
        <p:spPr>
          <a:xfrm>
            <a:off x="457200" y="2214563"/>
            <a:ext cx="3566160" cy="39116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4 Content">
    <p:spTree>
      <p:nvGrpSpPr>
        <p:cNvPr id="1" name=""/>
        <p:cNvGrpSpPr/>
        <p:nvPr/>
      </p:nvGrpSpPr>
      <p:grpSpPr>
        <a:xfrm>
          <a:off x="0" y="0"/>
          <a:ext cx="0" cy="0"/>
          <a:chOff x="0" y="0"/>
          <a:chExt cx="0" cy="0"/>
        </a:xfrm>
      </p:grpSpPr>
      <p:sp>
        <p:nvSpPr>
          <p:cNvPr id="8" name="Rectangle 7"/>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14400"/>
            <a:ext cx="7391401" cy="1143000"/>
          </a:xfrm>
        </p:spPr>
        <p:txBody>
          <a:bodyPr/>
          <a:lstStyle/>
          <a:p>
            <a:r>
              <a:rPr lang="en-US" smtClean="0"/>
              <a:t>Click to edit Master title style</a:t>
            </a:r>
            <a:endParaRPr/>
          </a:p>
        </p:txBody>
      </p:sp>
      <p:sp>
        <p:nvSpPr>
          <p:cNvPr id="3" name="Content Placeholder 2"/>
          <p:cNvSpPr>
            <a:spLocks noGrp="1"/>
          </p:cNvSpPr>
          <p:nvPr>
            <p:ph sz="half" idx="1"/>
          </p:nvPr>
        </p:nvSpPr>
        <p:spPr>
          <a:xfrm>
            <a:off x="4282440" y="2214562"/>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3E08C783-9EC5-BF46-8148-98B2B7A0ADF1}" type="datetimeFigureOut">
              <a:rPr lang="en-US" smtClean="0"/>
              <a:pPr/>
              <a:t>9/17/18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32FCF8E-7FA3-9C4E-85BF-74023E225F5C}" type="slidenum">
              <a:rPr lang="en-US" smtClean="0"/>
              <a:pPr/>
              <a:t>‹#›</a:t>
            </a:fld>
            <a:endParaRPr lang="en-US"/>
          </a:p>
        </p:txBody>
      </p:sp>
      <p:sp>
        <p:nvSpPr>
          <p:cNvPr id="9" name="Content Placeholder 2"/>
          <p:cNvSpPr>
            <a:spLocks noGrp="1"/>
          </p:cNvSpPr>
          <p:nvPr>
            <p:ph sz="half" idx="13"/>
          </p:nvPr>
        </p:nvSpPr>
        <p:spPr>
          <a:xfrm>
            <a:off x="4282440" y="4224973"/>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1" name="Content Placeholder 2"/>
          <p:cNvSpPr>
            <a:spLocks noGrp="1"/>
          </p:cNvSpPr>
          <p:nvPr>
            <p:ph sz="half" idx="14"/>
          </p:nvPr>
        </p:nvSpPr>
        <p:spPr>
          <a:xfrm>
            <a:off x="457200" y="2214562"/>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2" name="Content Placeholder 2"/>
          <p:cNvSpPr>
            <a:spLocks noGrp="1"/>
          </p:cNvSpPr>
          <p:nvPr>
            <p:ph sz="half" idx="15"/>
          </p:nvPr>
        </p:nvSpPr>
        <p:spPr>
          <a:xfrm>
            <a:off x="457200" y="4224973"/>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6" name="Rectangle 5"/>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3E08C783-9EC5-BF46-8148-98B2B7A0ADF1}" type="datetimeFigureOut">
              <a:rPr lang="en-US" smtClean="0"/>
              <a:pPr/>
              <a:t>9/17/18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32FCF8E-7FA3-9C4E-85BF-74023E225F5C}"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5" name="Rectangle 4"/>
          <p:cNvSpPr/>
          <p:nvPr/>
        </p:nvSpPr>
        <p:spPr>
          <a:xfrm>
            <a:off x="8148918" y="268288"/>
            <a:ext cx="718073" cy="5669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Date Placeholder 1"/>
          <p:cNvSpPr>
            <a:spLocks noGrp="1"/>
          </p:cNvSpPr>
          <p:nvPr>
            <p:ph type="dt" sz="half" idx="10"/>
          </p:nvPr>
        </p:nvSpPr>
        <p:spPr/>
        <p:txBody>
          <a:bodyPr/>
          <a:lstStyle/>
          <a:p>
            <a:fld id="{3E08C783-9EC5-BF46-8148-98B2B7A0ADF1}" type="datetimeFigureOut">
              <a:rPr lang="en-US" smtClean="0"/>
              <a:pPr/>
              <a:t>9/17/18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32FCF8E-7FA3-9C4E-85BF-74023E225F5C}"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8" name="Rectangle 7"/>
          <p:cNvSpPr/>
          <p:nvPr/>
        </p:nvSpPr>
        <p:spPr>
          <a:xfrm>
            <a:off x="8148918" y="268288"/>
            <a:ext cx="718073" cy="5669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95082"/>
            <a:ext cx="3566160" cy="1035424"/>
          </a:xfrm>
        </p:spPr>
        <p:txBody>
          <a:bodyPr anchor="b"/>
          <a:lstStyle>
            <a:lvl1pPr algn="l">
              <a:defRPr sz="2800" b="0"/>
            </a:lvl1pPr>
          </a:lstStyle>
          <a:p>
            <a:r>
              <a:rPr lang="en-US" smtClean="0"/>
              <a:t>Click to edit Master title style</a:t>
            </a:r>
            <a:endParaRPr/>
          </a:p>
        </p:txBody>
      </p:sp>
      <p:sp>
        <p:nvSpPr>
          <p:cNvPr id="3" name="Content Placeholder 2"/>
          <p:cNvSpPr>
            <a:spLocks noGrp="1"/>
          </p:cNvSpPr>
          <p:nvPr>
            <p:ph idx="1"/>
          </p:nvPr>
        </p:nvSpPr>
        <p:spPr>
          <a:xfrm>
            <a:off x="4762052" y="990600"/>
            <a:ext cx="3566160" cy="5135563"/>
          </a:xfrm>
        </p:spPr>
        <p:txBody>
          <a:bodyPr>
            <a:normAutofit/>
          </a:bodyPr>
          <a:lstStyle>
            <a:lvl1pPr>
              <a:defRPr sz="1800"/>
            </a:lvl1pPr>
            <a:lvl2pPr>
              <a:defRPr sz="18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457199" y="2057400"/>
            <a:ext cx="3566160" cy="3657601"/>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E08C783-9EC5-BF46-8148-98B2B7A0ADF1}" type="datetimeFigureOut">
              <a:rPr lang="en-US" smtClean="0"/>
              <a:pPr/>
              <a:t>9/17/18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32FCF8E-7FA3-9C4E-85BF-74023E225F5C}"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Picture with Caption">
    <p:spTree>
      <p:nvGrpSpPr>
        <p:cNvPr id="1" name=""/>
        <p:cNvGrpSpPr/>
        <p:nvPr/>
      </p:nvGrpSpPr>
      <p:grpSpPr>
        <a:xfrm>
          <a:off x="0" y="0"/>
          <a:ext cx="0" cy="0"/>
          <a:chOff x="0" y="0"/>
          <a:chExt cx="0" cy="0"/>
        </a:xfrm>
      </p:grpSpPr>
      <p:sp>
        <p:nvSpPr>
          <p:cNvPr id="8" name="Rectangle 7"/>
          <p:cNvSpPr/>
          <p:nvPr/>
        </p:nvSpPr>
        <p:spPr>
          <a:xfrm>
            <a:off x="4746811" y="268288"/>
            <a:ext cx="4114800" cy="5669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95082"/>
            <a:ext cx="3566160" cy="1035424"/>
          </a:xfrm>
        </p:spPr>
        <p:txBody>
          <a:bodyPr anchor="b"/>
          <a:lstStyle>
            <a:lvl1pPr algn="l">
              <a:defRPr sz="2800" b="0"/>
            </a:lvl1pPr>
          </a:lstStyle>
          <a:p>
            <a:r>
              <a:rPr lang="en-US" smtClean="0"/>
              <a:t>Click to edit Master title style</a:t>
            </a:r>
            <a:endParaRPr/>
          </a:p>
        </p:txBody>
      </p:sp>
      <p:sp>
        <p:nvSpPr>
          <p:cNvPr id="4" name="Text Placeholder 3"/>
          <p:cNvSpPr>
            <a:spLocks noGrp="1"/>
          </p:cNvSpPr>
          <p:nvPr>
            <p:ph type="body" sz="half" idx="2"/>
          </p:nvPr>
        </p:nvSpPr>
        <p:spPr>
          <a:xfrm>
            <a:off x="457199" y="2057400"/>
            <a:ext cx="3566160" cy="3657601"/>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161365" y="6124014"/>
            <a:ext cx="1752600" cy="365125"/>
          </a:xfrm>
        </p:spPr>
        <p:txBody>
          <a:bodyPr/>
          <a:lstStyle>
            <a:lvl1pPr algn="l">
              <a:defRPr/>
            </a:lvl1pPr>
          </a:lstStyle>
          <a:p>
            <a:fld id="{3E08C783-9EC5-BF46-8148-98B2B7A0ADF1}" type="datetimeFigureOut">
              <a:rPr lang="en-US" smtClean="0"/>
              <a:pPr/>
              <a:t>9/17/18</a:t>
            </a:fld>
            <a:endParaRPr lang="en-US"/>
          </a:p>
        </p:txBody>
      </p:sp>
      <p:sp>
        <p:nvSpPr>
          <p:cNvPr id="6" name="Footer Placeholder 5"/>
          <p:cNvSpPr>
            <a:spLocks noGrp="1"/>
          </p:cNvSpPr>
          <p:nvPr>
            <p:ph type="ftr" sz="quarter" idx="11"/>
          </p:nvPr>
        </p:nvSpPr>
        <p:spPr>
          <a:xfrm>
            <a:off x="174812" y="6356350"/>
            <a:ext cx="3863788" cy="365125"/>
          </a:xfrm>
        </p:spPr>
        <p:txBody>
          <a:bodyPr/>
          <a:lstStyle/>
          <a:p>
            <a:endParaRPr lang="en-US"/>
          </a:p>
        </p:txBody>
      </p:sp>
      <p:sp>
        <p:nvSpPr>
          <p:cNvPr id="7" name="Slide Number Placeholder 6"/>
          <p:cNvSpPr>
            <a:spLocks noGrp="1"/>
          </p:cNvSpPr>
          <p:nvPr>
            <p:ph type="sldNum" sz="quarter" idx="12"/>
          </p:nvPr>
        </p:nvSpPr>
        <p:spPr/>
        <p:txBody>
          <a:bodyPr/>
          <a:lstStyle/>
          <a:p>
            <a:fld id="{632FCF8E-7FA3-9C4E-85BF-74023E225F5C}" type="slidenum">
              <a:rPr lang="en-US" smtClean="0"/>
              <a:pPr/>
              <a:t>‹#›</a:t>
            </a:fld>
            <a:endParaRPr lang="en-US"/>
          </a:p>
        </p:txBody>
      </p:sp>
      <p:sp>
        <p:nvSpPr>
          <p:cNvPr id="10" name="Picture Placeholder 9"/>
          <p:cNvSpPr>
            <a:spLocks noGrp="1"/>
          </p:cNvSpPr>
          <p:nvPr>
            <p:ph type="pic" sz="quarter" idx="13"/>
          </p:nvPr>
        </p:nvSpPr>
        <p:spPr>
          <a:xfrm>
            <a:off x="4760258" y="990600"/>
            <a:ext cx="4096512" cy="5611813"/>
          </a:xfrm>
        </p:spPr>
        <p:txBody>
          <a:bodyPr/>
          <a:lstStyle>
            <a:lvl1pPr>
              <a:buNone/>
              <a:defRPr/>
            </a:lvl1pPr>
          </a:lstStyle>
          <a:p>
            <a:r>
              <a:rPr lang="en-US" smtClean="0"/>
              <a:t>Click icon to add picture</a:t>
            </a:r>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above Caption">
    <p:spTree>
      <p:nvGrpSpPr>
        <p:cNvPr id="1" name=""/>
        <p:cNvGrpSpPr/>
        <p:nvPr/>
      </p:nvGrpSpPr>
      <p:grpSpPr>
        <a:xfrm>
          <a:off x="0" y="0"/>
          <a:ext cx="0" cy="0"/>
          <a:chOff x="0" y="0"/>
          <a:chExt cx="0" cy="0"/>
        </a:xfrm>
      </p:grpSpPr>
      <p:sp>
        <p:nvSpPr>
          <p:cNvPr id="8" name="Rectangle 7"/>
          <p:cNvSpPr/>
          <p:nvPr/>
        </p:nvSpPr>
        <p:spPr>
          <a:xfrm>
            <a:off x="7216775" y="268288"/>
            <a:ext cx="1639457" cy="363931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8788" y="4267200"/>
            <a:ext cx="6477000" cy="566738"/>
          </a:xfrm>
        </p:spPr>
        <p:txBody>
          <a:bodyPr anchor="b"/>
          <a:lstStyle>
            <a:lvl1pPr algn="l">
              <a:defRPr sz="2800" b="0"/>
            </a:lvl1pPr>
          </a:lstStyle>
          <a:p>
            <a:r>
              <a:rPr lang="en-US" smtClean="0"/>
              <a:t>Click to edit Master title style</a:t>
            </a:r>
            <a:endParaRPr/>
          </a:p>
        </p:txBody>
      </p:sp>
      <p:sp>
        <p:nvSpPr>
          <p:cNvPr id="3" name="Picture Placeholder 2"/>
          <p:cNvSpPr>
            <a:spLocks noGrp="1"/>
          </p:cNvSpPr>
          <p:nvPr>
            <p:ph type="pic" idx="1"/>
          </p:nvPr>
        </p:nvSpPr>
        <p:spPr>
          <a:xfrm>
            <a:off x="269874" y="268288"/>
            <a:ext cx="6858000" cy="363931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4" name="Text Placeholder 3"/>
          <p:cNvSpPr>
            <a:spLocks noGrp="1"/>
          </p:cNvSpPr>
          <p:nvPr>
            <p:ph type="body" sz="half" idx="2"/>
          </p:nvPr>
        </p:nvSpPr>
        <p:spPr>
          <a:xfrm>
            <a:off x="458788" y="4840941"/>
            <a:ext cx="6475412" cy="1304271"/>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E08C783-9EC5-BF46-8148-98B2B7A0ADF1}" type="datetimeFigureOut">
              <a:rPr lang="en-US" smtClean="0"/>
              <a:pPr/>
              <a:t>9/17/18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32FCF8E-7FA3-9C4E-85BF-74023E225F5C}" type="slidenum">
              <a:rPr lang="en-US" smtClean="0"/>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4 Pictures with Caption">
    <p:spTree>
      <p:nvGrpSpPr>
        <p:cNvPr id="1" name=""/>
        <p:cNvGrpSpPr/>
        <p:nvPr/>
      </p:nvGrpSpPr>
      <p:grpSpPr>
        <a:xfrm>
          <a:off x="0" y="0"/>
          <a:ext cx="0" cy="0"/>
          <a:chOff x="0" y="0"/>
          <a:chExt cx="0" cy="0"/>
        </a:xfrm>
      </p:grpSpPr>
      <p:sp>
        <p:nvSpPr>
          <p:cNvPr id="8" name="Rectangle 7"/>
          <p:cNvSpPr/>
          <p:nvPr/>
        </p:nvSpPr>
        <p:spPr>
          <a:xfrm>
            <a:off x="8135471" y="268288"/>
            <a:ext cx="720761" cy="363931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8788" y="4267200"/>
            <a:ext cx="6477000" cy="566738"/>
          </a:xfrm>
        </p:spPr>
        <p:txBody>
          <a:bodyPr anchor="b"/>
          <a:lstStyle>
            <a:lvl1pPr algn="l">
              <a:defRPr sz="2800" b="0"/>
            </a:lvl1pPr>
          </a:lstStyle>
          <a:p>
            <a:r>
              <a:rPr lang="en-US" smtClean="0"/>
              <a:t>Click to edit Master title style</a:t>
            </a:r>
            <a:endParaRPr/>
          </a:p>
        </p:txBody>
      </p:sp>
      <p:sp>
        <p:nvSpPr>
          <p:cNvPr id="3" name="Picture Placeholder 2"/>
          <p:cNvSpPr>
            <a:spLocks noGrp="1"/>
          </p:cNvSpPr>
          <p:nvPr>
            <p:ph type="pic" idx="1"/>
          </p:nvPr>
        </p:nvSpPr>
        <p:spPr>
          <a:xfrm>
            <a:off x="269874" y="268288"/>
            <a:ext cx="3006726" cy="363931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4" name="Text Placeholder 3"/>
          <p:cNvSpPr>
            <a:spLocks noGrp="1"/>
          </p:cNvSpPr>
          <p:nvPr>
            <p:ph type="body" sz="half" idx="2"/>
          </p:nvPr>
        </p:nvSpPr>
        <p:spPr>
          <a:xfrm>
            <a:off x="458788" y="4840941"/>
            <a:ext cx="6475412" cy="1304271"/>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E08C783-9EC5-BF46-8148-98B2B7A0ADF1}" type="datetimeFigureOut">
              <a:rPr lang="en-US" smtClean="0"/>
              <a:pPr/>
              <a:t>9/17/18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32FCF8E-7FA3-9C4E-85BF-74023E225F5C}" type="slidenum">
              <a:rPr lang="en-US" smtClean="0"/>
              <a:pPr/>
              <a:t>‹#›</a:t>
            </a:fld>
            <a:endParaRPr lang="en-US"/>
          </a:p>
        </p:txBody>
      </p:sp>
      <p:sp>
        <p:nvSpPr>
          <p:cNvPr id="10" name="Picture Placeholder 2"/>
          <p:cNvSpPr>
            <a:spLocks noGrp="1"/>
          </p:cNvSpPr>
          <p:nvPr>
            <p:ph type="pic" idx="13"/>
          </p:nvPr>
        </p:nvSpPr>
        <p:spPr>
          <a:xfrm>
            <a:off x="3352800" y="268288"/>
            <a:ext cx="4701988" cy="177566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11" name="Picture Placeholder 2"/>
          <p:cNvSpPr>
            <a:spLocks noGrp="1"/>
          </p:cNvSpPr>
          <p:nvPr>
            <p:ph type="pic" idx="14"/>
          </p:nvPr>
        </p:nvSpPr>
        <p:spPr>
          <a:xfrm>
            <a:off x="3352800" y="2131935"/>
            <a:ext cx="2304288" cy="177566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12" name="Picture Placeholder 2"/>
          <p:cNvSpPr>
            <a:spLocks noGrp="1"/>
          </p:cNvSpPr>
          <p:nvPr>
            <p:ph type="pic" idx="15"/>
          </p:nvPr>
        </p:nvSpPr>
        <p:spPr>
          <a:xfrm>
            <a:off x="5750500" y="2131935"/>
            <a:ext cx="2304288" cy="177566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7" name="Rectangle 6"/>
          <p:cNvSpPr/>
          <p:nvPr/>
        </p:nvSpPr>
        <p:spPr>
          <a:xfrm>
            <a:off x="7212106" y="268288"/>
            <a:ext cx="1645920"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3E08C783-9EC5-BF46-8148-98B2B7A0ADF1}" type="datetimeFigureOut">
              <a:rPr lang="en-US" smtClean="0"/>
              <a:pPr/>
              <a:t>9/17/18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2FCF8E-7FA3-9C4E-85BF-74023E225F5C}" type="slidenum">
              <a:rPr lang="en-US" smtClean="0"/>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8148918" y="268288"/>
            <a:ext cx="718073" cy="5669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Vertical Title 1"/>
          <p:cNvSpPr>
            <a:spLocks noGrp="1"/>
          </p:cNvSpPr>
          <p:nvPr>
            <p:ph type="title" orient="vert"/>
          </p:nvPr>
        </p:nvSpPr>
        <p:spPr>
          <a:xfrm>
            <a:off x="7543799" y="1035424"/>
            <a:ext cx="1322295" cy="5090739"/>
          </a:xfrm>
        </p:spPr>
        <p:txBody>
          <a:bodyPr vert="eaVert" anchor="t" anchorCtr="0"/>
          <a:lstStyle/>
          <a:p>
            <a:r>
              <a:rPr lang="en-US" smtClean="0"/>
              <a:t>Click to edit Master title style</a:t>
            </a:r>
            <a:endParaRPr/>
          </a:p>
        </p:txBody>
      </p:sp>
      <p:sp>
        <p:nvSpPr>
          <p:cNvPr id="3" name="Vertical Text Placeholder 2"/>
          <p:cNvSpPr>
            <a:spLocks noGrp="1"/>
          </p:cNvSpPr>
          <p:nvPr>
            <p:ph type="body" orient="vert" idx="1"/>
          </p:nvPr>
        </p:nvSpPr>
        <p:spPr>
          <a:xfrm>
            <a:off x="457200" y="1035424"/>
            <a:ext cx="6019800" cy="510978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3E08C783-9EC5-BF46-8148-98B2B7A0ADF1}" type="datetimeFigureOut">
              <a:rPr lang="en-US" smtClean="0"/>
              <a:pPr/>
              <a:t>9/17/18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2FCF8E-7FA3-9C4E-85BF-74023E225F5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7" name="Rectangle 6"/>
          <p:cNvSpPr/>
          <p:nvPr/>
        </p:nvSpPr>
        <p:spPr>
          <a:xfrm>
            <a:off x="7212106" y="268288"/>
            <a:ext cx="1645920"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a:xfrm>
            <a:off x="7212106" y="6356350"/>
            <a:ext cx="1752600" cy="365125"/>
          </a:xfrm>
        </p:spPr>
        <p:txBody>
          <a:bodyPr/>
          <a:lstStyle/>
          <a:p>
            <a:fld id="{3E08C783-9EC5-BF46-8148-98B2B7A0ADF1}" type="datetimeFigureOut">
              <a:rPr lang="en-US" smtClean="0"/>
              <a:pPr/>
              <a:t>9/17/18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2FCF8E-7FA3-9C4E-85BF-74023E225F5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Title Slide with Picture">
    <p:spTree>
      <p:nvGrpSpPr>
        <p:cNvPr id="1" name=""/>
        <p:cNvGrpSpPr/>
        <p:nvPr/>
      </p:nvGrpSpPr>
      <p:grpSpPr>
        <a:xfrm>
          <a:off x="0" y="0"/>
          <a:ext cx="0" cy="0"/>
          <a:chOff x="0" y="0"/>
          <a:chExt cx="0" cy="0"/>
        </a:xfrm>
      </p:grpSpPr>
      <p:sp>
        <p:nvSpPr>
          <p:cNvPr id="7" name="Rectangle 6"/>
          <p:cNvSpPr/>
          <p:nvPr/>
        </p:nvSpPr>
        <p:spPr>
          <a:xfrm>
            <a:off x="3186953" y="268288"/>
            <a:ext cx="5669280" cy="25603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ctrTitle"/>
          </p:nvPr>
        </p:nvSpPr>
        <p:spPr>
          <a:xfrm>
            <a:off x="3200399" y="4171950"/>
            <a:ext cx="5457919" cy="1085850"/>
          </a:xfrm>
        </p:spPr>
        <p:txBody>
          <a:bodyPr>
            <a:normAutofit/>
          </a:bodyPr>
          <a:lstStyle>
            <a:lvl1pPr>
              <a:defRPr sz="4600"/>
            </a:lvl1pPr>
          </a:lstStyle>
          <a:p>
            <a:r>
              <a:rPr lang="en-US" smtClean="0"/>
              <a:t>Click to edit Master title style</a:t>
            </a:r>
            <a:endParaRPr/>
          </a:p>
        </p:txBody>
      </p:sp>
      <p:sp>
        <p:nvSpPr>
          <p:cNvPr id="3" name="Subtitle 2"/>
          <p:cNvSpPr>
            <a:spLocks noGrp="1"/>
          </p:cNvSpPr>
          <p:nvPr>
            <p:ph type="subTitle" idx="1"/>
          </p:nvPr>
        </p:nvSpPr>
        <p:spPr>
          <a:xfrm>
            <a:off x="3200401" y="5257799"/>
            <a:ext cx="5457918" cy="618565"/>
          </a:xfrm>
        </p:spPr>
        <p:txBody>
          <a:bodyPr>
            <a:normAutofit/>
          </a:bodyPr>
          <a:lstStyle>
            <a:lvl1pPr marL="0" indent="0" algn="l">
              <a:spcBef>
                <a:spcPct val="0"/>
              </a:spcBef>
              <a:buNone/>
              <a:defRPr sz="1600">
                <a:solidFill>
                  <a:schemeClr val="tx2"/>
                </a:solidFill>
              </a:defRPr>
            </a:lvl1pPr>
            <a:lvl2pPr marL="457200" indent="0" algn="ctr">
              <a:spcBef>
                <a:spcPct val="0"/>
              </a:spcBef>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a:xfrm>
            <a:off x="3276600" y="389965"/>
            <a:ext cx="5499847" cy="365125"/>
          </a:xfrm>
        </p:spPr>
        <p:txBody>
          <a:bodyPr/>
          <a:lstStyle>
            <a:lvl1pPr>
              <a:defRPr sz="2200" b="0" baseline="0">
                <a:solidFill>
                  <a:schemeClr val="bg1"/>
                </a:solidFill>
              </a:defRPr>
            </a:lvl1pPr>
          </a:lstStyle>
          <a:p>
            <a:fld id="{3E08C783-9EC5-BF46-8148-98B2B7A0ADF1}" type="datetimeFigureOut">
              <a:rPr lang="en-US" smtClean="0"/>
              <a:pPr/>
              <a:t>9/17/18</a:t>
            </a:fld>
            <a:endParaRPr lang="en-US"/>
          </a:p>
        </p:txBody>
      </p:sp>
      <p:sp>
        <p:nvSpPr>
          <p:cNvPr id="5" name="Footer Placeholder 4"/>
          <p:cNvSpPr>
            <a:spLocks noGrp="1"/>
          </p:cNvSpPr>
          <p:nvPr>
            <p:ph type="ftr" sz="quarter" idx="11"/>
          </p:nvPr>
        </p:nvSpPr>
        <p:spPr>
          <a:xfrm>
            <a:off x="3213847" y="6356350"/>
            <a:ext cx="4734112" cy="365125"/>
          </a:xfrm>
        </p:spPr>
        <p:txBody>
          <a:bodyPr/>
          <a:lstStyle/>
          <a:p>
            <a:endParaRPr lang="en-US"/>
          </a:p>
        </p:txBody>
      </p:sp>
      <p:sp>
        <p:nvSpPr>
          <p:cNvPr id="6" name="Slide Number Placeholder 5"/>
          <p:cNvSpPr>
            <a:spLocks noGrp="1"/>
          </p:cNvSpPr>
          <p:nvPr>
            <p:ph type="sldNum" sz="quarter" idx="12"/>
          </p:nvPr>
        </p:nvSpPr>
        <p:spPr>
          <a:xfrm>
            <a:off x="8265459" y="6356350"/>
            <a:ext cx="685800" cy="365125"/>
          </a:xfrm>
        </p:spPr>
        <p:txBody>
          <a:bodyPr vert="horz" lIns="91440" tIns="45720" rIns="91440" bIns="45720" rtlCol="0" anchor="ctr"/>
          <a:lstStyle>
            <a:lvl1pPr marL="0" algn="r" defTabSz="914400" rtl="0" eaLnBrk="1" latinLnBrk="0" hangingPunct="1">
              <a:defRPr sz="1100" b="1" kern="1200">
                <a:solidFill>
                  <a:schemeClr val="tx2">
                    <a:lumMod val="60000"/>
                    <a:lumOff val="40000"/>
                  </a:schemeClr>
                </a:solidFill>
                <a:latin typeface="+mn-lt"/>
                <a:ea typeface="+mn-ea"/>
                <a:cs typeface="+mn-cs"/>
              </a:defRPr>
            </a:lvl1pPr>
          </a:lstStyle>
          <a:p>
            <a:fld id="{632FCF8E-7FA3-9C4E-85BF-74023E225F5C}" type="slidenum">
              <a:rPr lang="en-US" smtClean="0"/>
              <a:pPr/>
              <a:t>‹#›</a:t>
            </a:fld>
            <a:endParaRPr lang="en-US"/>
          </a:p>
        </p:txBody>
      </p:sp>
      <p:sp>
        <p:nvSpPr>
          <p:cNvPr id="9" name="Picture Placeholder 8"/>
          <p:cNvSpPr>
            <a:spLocks noGrp="1"/>
          </p:cNvSpPr>
          <p:nvPr>
            <p:ph type="pic" sz="quarter" idx="13"/>
          </p:nvPr>
        </p:nvSpPr>
        <p:spPr>
          <a:xfrm>
            <a:off x="3200400" y="2877671"/>
            <a:ext cx="5646867" cy="1280160"/>
          </a:xfrm>
        </p:spPr>
        <p:txBody>
          <a:bodyPr/>
          <a:lstStyle>
            <a:lvl1pPr>
              <a:buNone/>
              <a:defRPr/>
            </a:lvl1pPr>
          </a:lstStyle>
          <a:p>
            <a:r>
              <a:rPr lang="en-US" smtClean="0"/>
              <a:t>Click icon to add picture</a:t>
            </a:r>
            <a:endParaRPr/>
          </a:p>
        </p:txBody>
      </p:sp>
      <p:sp>
        <p:nvSpPr>
          <p:cNvPr id="10" name="Rectangle 9"/>
          <p:cNvSpPr/>
          <p:nvPr/>
        </p:nvSpPr>
        <p:spPr>
          <a:xfrm>
            <a:off x="268940" y="268288"/>
            <a:ext cx="182880" cy="388685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Title, Content, and Picture">
    <p:spTree>
      <p:nvGrpSpPr>
        <p:cNvPr id="1" name=""/>
        <p:cNvGrpSpPr/>
        <p:nvPr/>
      </p:nvGrpSpPr>
      <p:grpSpPr>
        <a:xfrm>
          <a:off x="0" y="0"/>
          <a:ext cx="0" cy="0"/>
          <a:chOff x="0" y="0"/>
          <a:chExt cx="0" cy="0"/>
        </a:xfrm>
      </p:grpSpPr>
      <p:sp>
        <p:nvSpPr>
          <p:cNvPr id="7" name="Rectangle 6"/>
          <p:cNvSpPr/>
          <p:nvPr/>
        </p:nvSpPr>
        <p:spPr>
          <a:xfrm>
            <a:off x="269875" y="268288"/>
            <a:ext cx="1645920"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2178423" y="914400"/>
            <a:ext cx="6508377" cy="1143000"/>
          </a:xfrm>
        </p:spPr>
        <p:txBody>
          <a:bodyPr/>
          <a:lstStyle/>
          <a:p>
            <a:r>
              <a:rPr lang="en-US" smtClean="0"/>
              <a:t>Click to edit Master title style</a:t>
            </a:r>
            <a:endParaRPr/>
          </a:p>
        </p:txBody>
      </p:sp>
      <p:sp>
        <p:nvSpPr>
          <p:cNvPr id="3" name="Content Placeholder 2"/>
          <p:cNvSpPr>
            <a:spLocks noGrp="1"/>
          </p:cNvSpPr>
          <p:nvPr>
            <p:ph idx="1"/>
          </p:nvPr>
        </p:nvSpPr>
        <p:spPr>
          <a:xfrm>
            <a:off x="2178423" y="2209800"/>
            <a:ext cx="6508377" cy="39163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a:xfrm>
            <a:off x="7212106" y="6356350"/>
            <a:ext cx="1752600" cy="365125"/>
          </a:xfrm>
        </p:spPr>
        <p:txBody>
          <a:bodyPr/>
          <a:lstStyle/>
          <a:p>
            <a:fld id="{3E08C783-9EC5-BF46-8148-98B2B7A0ADF1}" type="datetimeFigureOut">
              <a:rPr lang="en-US" smtClean="0"/>
              <a:pPr/>
              <a:t>9/17/18</a:t>
            </a:fld>
            <a:endParaRPr lang="en-US"/>
          </a:p>
        </p:txBody>
      </p:sp>
      <p:sp>
        <p:nvSpPr>
          <p:cNvPr id="5" name="Footer Placeholder 4"/>
          <p:cNvSpPr>
            <a:spLocks noGrp="1"/>
          </p:cNvSpPr>
          <p:nvPr>
            <p:ph type="ftr" sz="quarter" idx="11"/>
          </p:nvPr>
        </p:nvSpPr>
        <p:spPr>
          <a:xfrm>
            <a:off x="2178423" y="6356350"/>
            <a:ext cx="4926852" cy="365125"/>
          </a:xfrm>
        </p:spPr>
        <p:txBody>
          <a:bodyPr/>
          <a:lstStyle/>
          <a:p>
            <a:endParaRPr lang="en-US"/>
          </a:p>
        </p:txBody>
      </p:sp>
      <p:sp>
        <p:nvSpPr>
          <p:cNvPr id="6" name="Slide Number Placeholder 5"/>
          <p:cNvSpPr>
            <a:spLocks noGrp="1"/>
          </p:cNvSpPr>
          <p:nvPr>
            <p:ph type="sldNum" sz="quarter" idx="12"/>
          </p:nvPr>
        </p:nvSpPr>
        <p:spPr>
          <a:xfrm>
            <a:off x="331694" y="361016"/>
            <a:ext cx="506506" cy="365125"/>
          </a:xfrm>
        </p:spPr>
        <p:txBody>
          <a:bodyPr/>
          <a:lstStyle/>
          <a:p>
            <a:fld id="{632FCF8E-7FA3-9C4E-85BF-74023E225F5C}" type="slidenum">
              <a:rPr lang="en-US" smtClean="0"/>
              <a:pPr/>
              <a:t>‹#›</a:t>
            </a:fld>
            <a:endParaRPr lang="en-US"/>
          </a:p>
        </p:txBody>
      </p:sp>
      <p:sp>
        <p:nvSpPr>
          <p:cNvPr id="9" name="Picture Placeholder 8"/>
          <p:cNvSpPr>
            <a:spLocks noGrp="1"/>
          </p:cNvSpPr>
          <p:nvPr>
            <p:ph type="pic" sz="quarter" idx="13"/>
          </p:nvPr>
        </p:nvSpPr>
        <p:spPr>
          <a:xfrm>
            <a:off x="269875" y="1976718"/>
            <a:ext cx="1645920" cy="4625788"/>
          </a:xfrm>
        </p:spPr>
        <p:txBody>
          <a:bodyPr/>
          <a:lstStyle>
            <a:lvl1pPr>
              <a:buNone/>
              <a:defRPr/>
            </a:lvl1pPr>
          </a:lstStyle>
          <a:p>
            <a:r>
              <a:rPr lang="en-US" smtClean="0"/>
              <a:t>Click icon to add picture</a:t>
            </a:r>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7" name="Rectangle 6"/>
          <p:cNvSpPr/>
          <p:nvPr/>
        </p:nvSpPr>
        <p:spPr>
          <a:xfrm>
            <a:off x="7758952" y="268288"/>
            <a:ext cx="1099073" cy="6350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2209801" y="3429000"/>
            <a:ext cx="4966446" cy="1398494"/>
          </a:xfrm>
        </p:spPr>
        <p:txBody>
          <a:bodyPr anchor="b" anchorCtr="0"/>
          <a:lstStyle>
            <a:lvl1pPr algn="r">
              <a:defRPr sz="4600" b="0" cap="none" baseline="0"/>
            </a:lvl1pPr>
          </a:lstStyle>
          <a:p>
            <a:r>
              <a:rPr lang="en-US" smtClean="0"/>
              <a:t>Click to edit Master title style</a:t>
            </a:r>
            <a:endParaRPr/>
          </a:p>
        </p:txBody>
      </p:sp>
      <p:sp>
        <p:nvSpPr>
          <p:cNvPr id="3" name="Text Placeholder 2"/>
          <p:cNvSpPr>
            <a:spLocks noGrp="1"/>
          </p:cNvSpPr>
          <p:nvPr>
            <p:ph type="body" idx="1"/>
          </p:nvPr>
        </p:nvSpPr>
        <p:spPr>
          <a:xfrm>
            <a:off x="2209801" y="4824414"/>
            <a:ext cx="4966446" cy="1320800"/>
          </a:xfrm>
        </p:spPr>
        <p:txBody>
          <a:bodyPr anchor="t" anchorCtr="0">
            <a:normAutofit/>
          </a:bodyPr>
          <a:lstStyle>
            <a:lvl1pPr marL="0" indent="0" algn="r">
              <a:buNone/>
              <a:defRPr sz="16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5562600" y="6356350"/>
            <a:ext cx="1622612" cy="365125"/>
          </a:xfrm>
        </p:spPr>
        <p:txBody>
          <a:bodyPr/>
          <a:lstStyle/>
          <a:p>
            <a:fld id="{3E08C783-9EC5-BF46-8148-98B2B7A0ADF1}" type="datetimeFigureOut">
              <a:rPr lang="en-US" smtClean="0"/>
              <a:pPr/>
              <a:t>9/17/18</a:t>
            </a:fld>
            <a:endParaRPr lang="en-US"/>
          </a:p>
        </p:txBody>
      </p:sp>
      <p:sp>
        <p:nvSpPr>
          <p:cNvPr id="5" name="Footer Placeholder 4"/>
          <p:cNvSpPr>
            <a:spLocks noGrp="1"/>
          </p:cNvSpPr>
          <p:nvPr>
            <p:ph type="ftr" sz="quarter" idx="11"/>
          </p:nvPr>
        </p:nvSpPr>
        <p:spPr>
          <a:xfrm>
            <a:off x="174812" y="6356350"/>
            <a:ext cx="5311588" cy="365125"/>
          </a:xfrm>
        </p:spPr>
        <p:txBody>
          <a:bodyPr/>
          <a:lstStyle/>
          <a:p>
            <a:endParaRPr lang="en-US"/>
          </a:p>
        </p:txBody>
      </p:sp>
      <p:sp>
        <p:nvSpPr>
          <p:cNvPr id="6" name="Slide Number Placeholder 5"/>
          <p:cNvSpPr>
            <a:spLocks noGrp="1"/>
          </p:cNvSpPr>
          <p:nvPr>
            <p:ph type="sldNum" sz="quarter" idx="12"/>
          </p:nvPr>
        </p:nvSpPr>
        <p:spPr/>
        <p:txBody>
          <a:bodyPr/>
          <a:lstStyle/>
          <a:p>
            <a:fld id="{632FCF8E-7FA3-9C4E-85BF-74023E225F5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Section with Picture">
    <p:spTree>
      <p:nvGrpSpPr>
        <p:cNvPr id="1" name=""/>
        <p:cNvGrpSpPr/>
        <p:nvPr/>
      </p:nvGrpSpPr>
      <p:grpSpPr>
        <a:xfrm>
          <a:off x="0" y="0"/>
          <a:ext cx="0" cy="0"/>
          <a:chOff x="0" y="0"/>
          <a:chExt cx="0" cy="0"/>
        </a:xfrm>
      </p:grpSpPr>
      <p:sp>
        <p:nvSpPr>
          <p:cNvPr id="7" name="Rectangle 6"/>
          <p:cNvSpPr/>
          <p:nvPr/>
        </p:nvSpPr>
        <p:spPr>
          <a:xfrm>
            <a:off x="269875" y="4773706"/>
            <a:ext cx="2971800" cy="184458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720354" y="3429001"/>
            <a:ext cx="4966446" cy="1398494"/>
          </a:xfrm>
        </p:spPr>
        <p:txBody>
          <a:bodyPr anchor="b" anchorCtr="0"/>
          <a:lstStyle>
            <a:lvl1pPr algn="r">
              <a:defRPr sz="4600" b="0" cap="none" baseline="0"/>
            </a:lvl1pPr>
          </a:lstStyle>
          <a:p>
            <a:r>
              <a:rPr lang="en-US" smtClean="0"/>
              <a:t>Click to edit Master title style</a:t>
            </a:r>
            <a:endParaRPr/>
          </a:p>
        </p:txBody>
      </p:sp>
      <p:sp>
        <p:nvSpPr>
          <p:cNvPr id="3" name="Text Placeholder 2"/>
          <p:cNvSpPr>
            <a:spLocks noGrp="1"/>
          </p:cNvSpPr>
          <p:nvPr>
            <p:ph type="body" idx="1"/>
          </p:nvPr>
        </p:nvSpPr>
        <p:spPr>
          <a:xfrm>
            <a:off x="3720354" y="4824414"/>
            <a:ext cx="4966446" cy="1320800"/>
          </a:xfrm>
        </p:spPr>
        <p:txBody>
          <a:bodyPr anchor="t" anchorCtr="0">
            <a:normAutofit/>
          </a:bodyPr>
          <a:lstStyle>
            <a:lvl1pPr marL="0" indent="0" algn="r">
              <a:buNone/>
              <a:defRPr sz="16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6" name="Slide Number Placeholder 5"/>
          <p:cNvSpPr>
            <a:spLocks noGrp="1"/>
          </p:cNvSpPr>
          <p:nvPr>
            <p:ph type="sldNum" sz="quarter" idx="12"/>
          </p:nvPr>
        </p:nvSpPr>
        <p:spPr>
          <a:xfrm>
            <a:off x="351212" y="6104965"/>
            <a:ext cx="506506" cy="365125"/>
          </a:xfrm>
        </p:spPr>
        <p:txBody>
          <a:bodyPr/>
          <a:lstStyle/>
          <a:p>
            <a:fld id="{632FCF8E-7FA3-9C4E-85BF-74023E225F5C}" type="slidenum">
              <a:rPr lang="en-US" smtClean="0"/>
              <a:pPr/>
              <a:t>‹#›</a:t>
            </a:fld>
            <a:endParaRPr lang="en-US"/>
          </a:p>
        </p:txBody>
      </p:sp>
      <p:sp>
        <p:nvSpPr>
          <p:cNvPr id="9" name="Picture Placeholder 8"/>
          <p:cNvSpPr>
            <a:spLocks noGrp="1"/>
          </p:cNvSpPr>
          <p:nvPr>
            <p:ph type="pic" sz="quarter" idx="13"/>
          </p:nvPr>
        </p:nvSpPr>
        <p:spPr>
          <a:xfrm>
            <a:off x="269874" y="268288"/>
            <a:ext cx="2971800" cy="4438650"/>
          </a:xfrm>
        </p:spPr>
        <p:txBody>
          <a:bodyPr/>
          <a:lstStyle>
            <a:lvl1pPr>
              <a:buNone/>
              <a:defRPr/>
            </a:lvl1pPr>
          </a:lstStyle>
          <a:p>
            <a:r>
              <a:rPr lang="en-US" smtClean="0"/>
              <a:t>Click icon to add picture</a:t>
            </a:r>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8" name="Rectangle 7"/>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14400"/>
            <a:ext cx="7391401" cy="1143000"/>
          </a:xfrm>
        </p:spPr>
        <p:txBody>
          <a:bodyPr/>
          <a:lstStyle/>
          <a:p>
            <a:r>
              <a:rPr lang="en-US" smtClean="0"/>
              <a:t>Click to edit Master title style</a:t>
            </a:r>
            <a:endParaRPr/>
          </a:p>
        </p:txBody>
      </p:sp>
      <p:sp>
        <p:nvSpPr>
          <p:cNvPr id="3" name="Content Placeholder 2"/>
          <p:cNvSpPr>
            <a:spLocks noGrp="1"/>
          </p:cNvSpPr>
          <p:nvPr>
            <p:ph sz="half" idx="1"/>
          </p:nvPr>
        </p:nvSpPr>
        <p:spPr>
          <a:xfrm>
            <a:off x="457200" y="2214563"/>
            <a:ext cx="3566160" cy="39116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4282440" y="2214563"/>
            <a:ext cx="3566160" cy="39116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3E08C783-9EC5-BF46-8148-98B2B7A0ADF1}" type="datetimeFigureOut">
              <a:rPr lang="en-US" smtClean="0"/>
              <a:pPr/>
              <a:t>9/17/18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32FCF8E-7FA3-9C4E-85BF-74023E225F5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10" name="Rectangle 9"/>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14400"/>
            <a:ext cx="7388352" cy="1143000"/>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457200" y="2054132"/>
            <a:ext cx="3566160" cy="639762"/>
          </a:xfrm>
        </p:spPr>
        <p:txBody>
          <a:bodyPr anchor="b">
            <a:noAutofit/>
          </a:bodyPr>
          <a:lstStyle>
            <a:lvl1pPr marL="0" indent="0" algn="ctr">
              <a:spcBef>
                <a:spcPct val="0"/>
              </a:spcBef>
              <a:buNone/>
              <a:defRPr sz="20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689411"/>
            <a:ext cx="3566160" cy="3436751"/>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4279391" y="2054132"/>
            <a:ext cx="3566160" cy="639762"/>
          </a:xfrm>
        </p:spPr>
        <p:txBody>
          <a:bodyPr anchor="b">
            <a:noAutofit/>
          </a:bodyPr>
          <a:lstStyle>
            <a:lvl1pPr marL="0" indent="0" algn="ctr">
              <a:spcBef>
                <a:spcPct val="0"/>
              </a:spcBef>
              <a:buNone/>
              <a:defRPr sz="20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279391" y="2689411"/>
            <a:ext cx="3566160" cy="3436751"/>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6"/>
          <p:cNvSpPr>
            <a:spLocks noGrp="1"/>
          </p:cNvSpPr>
          <p:nvPr>
            <p:ph type="dt" sz="half" idx="10"/>
          </p:nvPr>
        </p:nvSpPr>
        <p:spPr/>
        <p:txBody>
          <a:bodyPr/>
          <a:lstStyle/>
          <a:p>
            <a:fld id="{3E08C783-9EC5-BF46-8148-98B2B7A0ADF1}" type="datetimeFigureOut">
              <a:rPr lang="en-US" smtClean="0"/>
              <a:pPr/>
              <a:t>9/17/18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32FCF8E-7FA3-9C4E-85BF-74023E225F5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2 Content, Top and Bottom">
    <p:spTree>
      <p:nvGrpSpPr>
        <p:cNvPr id="1" name=""/>
        <p:cNvGrpSpPr/>
        <p:nvPr/>
      </p:nvGrpSpPr>
      <p:grpSpPr>
        <a:xfrm>
          <a:off x="0" y="0"/>
          <a:ext cx="0" cy="0"/>
          <a:chOff x="0" y="0"/>
          <a:chExt cx="0" cy="0"/>
        </a:xfrm>
      </p:grpSpPr>
      <p:sp>
        <p:nvSpPr>
          <p:cNvPr id="8" name="Rectangle 7"/>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14400"/>
            <a:ext cx="7391401" cy="1143000"/>
          </a:xfrm>
        </p:spPr>
        <p:txBody>
          <a:bodyPr/>
          <a:lstStyle/>
          <a:p>
            <a:r>
              <a:rPr lang="en-US" smtClean="0"/>
              <a:t>Click to edit Master title style</a:t>
            </a:r>
            <a:endParaRPr/>
          </a:p>
        </p:txBody>
      </p:sp>
      <p:sp>
        <p:nvSpPr>
          <p:cNvPr id="3" name="Content Placeholder 2"/>
          <p:cNvSpPr>
            <a:spLocks noGrp="1"/>
          </p:cNvSpPr>
          <p:nvPr>
            <p:ph sz="half" idx="1"/>
          </p:nvPr>
        </p:nvSpPr>
        <p:spPr>
          <a:xfrm>
            <a:off x="457199" y="2214562"/>
            <a:ext cx="7396163"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3E08C783-9EC5-BF46-8148-98B2B7A0ADF1}" type="datetimeFigureOut">
              <a:rPr lang="en-US" smtClean="0"/>
              <a:pPr/>
              <a:t>9/17/18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32FCF8E-7FA3-9C4E-85BF-74023E225F5C}" type="slidenum">
              <a:rPr lang="en-US" smtClean="0"/>
              <a:pPr/>
              <a:t>‹#›</a:t>
            </a:fld>
            <a:endParaRPr lang="en-US"/>
          </a:p>
        </p:txBody>
      </p:sp>
      <p:sp>
        <p:nvSpPr>
          <p:cNvPr id="9" name="Content Placeholder 2"/>
          <p:cNvSpPr>
            <a:spLocks noGrp="1"/>
          </p:cNvSpPr>
          <p:nvPr>
            <p:ph sz="half" idx="13"/>
          </p:nvPr>
        </p:nvSpPr>
        <p:spPr>
          <a:xfrm>
            <a:off x="457199" y="4224973"/>
            <a:ext cx="7396163"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20" Type="http://schemas.openxmlformats.org/officeDocument/2006/relationships/theme" Target="../theme/theme1.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slideLayout" Target="../slideLayouts/slideLayout18.xml"/><Relationship Id="rId19" Type="http://schemas.openxmlformats.org/officeDocument/2006/relationships/slideLayout" Target="../slideLayouts/slideLayout19.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199" y="914400"/>
            <a:ext cx="6508377" cy="1143000"/>
          </a:xfrm>
          <a:prstGeom prst="rect">
            <a:avLst/>
          </a:prstGeom>
        </p:spPr>
        <p:txBody>
          <a:bodyPr vert="horz" lIns="91440" tIns="45720" rIns="91440" bIns="45720" rtlCol="0" anchor="b" anchorCtr="0">
            <a:noAutofit/>
          </a:bodyPr>
          <a:lstStyle/>
          <a:p>
            <a:r>
              <a:rPr lang="en-US" smtClean="0"/>
              <a:t>Click to edit Master title style</a:t>
            </a:r>
            <a:endParaRPr/>
          </a:p>
        </p:txBody>
      </p:sp>
      <p:sp>
        <p:nvSpPr>
          <p:cNvPr id="3" name="Text Placeholder 2"/>
          <p:cNvSpPr>
            <a:spLocks noGrp="1"/>
          </p:cNvSpPr>
          <p:nvPr>
            <p:ph type="body" idx="1"/>
          </p:nvPr>
        </p:nvSpPr>
        <p:spPr>
          <a:xfrm>
            <a:off x="457199" y="2209800"/>
            <a:ext cx="6508377" cy="39163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2"/>
          </p:nvPr>
        </p:nvSpPr>
        <p:spPr>
          <a:xfrm>
            <a:off x="7198659" y="6356350"/>
            <a:ext cx="1752600" cy="365125"/>
          </a:xfrm>
          <a:prstGeom prst="rect">
            <a:avLst/>
          </a:prstGeom>
        </p:spPr>
        <p:txBody>
          <a:bodyPr vert="horz" lIns="91440" tIns="45720" rIns="91440" bIns="45720" rtlCol="0" anchor="ctr"/>
          <a:lstStyle>
            <a:lvl1pPr algn="r">
              <a:defRPr sz="1100" b="1">
                <a:solidFill>
                  <a:schemeClr val="tx2">
                    <a:lumMod val="60000"/>
                    <a:lumOff val="40000"/>
                  </a:schemeClr>
                </a:solidFill>
              </a:defRPr>
            </a:lvl1pPr>
          </a:lstStyle>
          <a:p>
            <a:fld id="{3E08C783-9EC5-BF46-8148-98B2B7A0ADF1}" type="datetimeFigureOut">
              <a:rPr lang="en-US" smtClean="0"/>
              <a:pPr/>
              <a:t>9/17/18</a:t>
            </a:fld>
            <a:endParaRPr lang="en-US"/>
          </a:p>
        </p:txBody>
      </p:sp>
      <p:sp>
        <p:nvSpPr>
          <p:cNvPr id="5" name="Footer Placeholder 4"/>
          <p:cNvSpPr>
            <a:spLocks noGrp="1"/>
          </p:cNvSpPr>
          <p:nvPr>
            <p:ph type="ftr" sz="quarter" idx="3"/>
          </p:nvPr>
        </p:nvSpPr>
        <p:spPr>
          <a:xfrm>
            <a:off x="174812" y="6356350"/>
            <a:ext cx="6007100" cy="365125"/>
          </a:xfrm>
          <a:prstGeom prst="rect">
            <a:avLst/>
          </a:prstGeom>
        </p:spPr>
        <p:txBody>
          <a:bodyPr vert="horz" lIns="91440" tIns="45720" rIns="91440" bIns="45720" rtlCol="0" anchor="ctr"/>
          <a:lstStyle>
            <a:lvl1pPr algn="l">
              <a:defRPr sz="1100" b="1">
                <a:solidFill>
                  <a:schemeClr val="tx2">
                    <a:lumMod val="60000"/>
                    <a:lumOff val="40000"/>
                  </a:schemeClr>
                </a:solidFill>
              </a:defRPr>
            </a:lvl1pPr>
          </a:lstStyle>
          <a:p>
            <a:endParaRPr lang="en-US"/>
          </a:p>
        </p:txBody>
      </p:sp>
      <p:sp>
        <p:nvSpPr>
          <p:cNvPr id="6" name="Slide Number Placeholder 5"/>
          <p:cNvSpPr>
            <a:spLocks noGrp="1"/>
          </p:cNvSpPr>
          <p:nvPr>
            <p:ph type="sldNum" sz="quarter" idx="4"/>
          </p:nvPr>
        </p:nvSpPr>
        <p:spPr>
          <a:xfrm>
            <a:off x="8256494" y="361016"/>
            <a:ext cx="506506" cy="365125"/>
          </a:xfrm>
          <a:prstGeom prst="rect">
            <a:avLst/>
          </a:prstGeom>
        </p:spPr>
        <p:txBody>
          <a:bodyPr vert="horz" lIns="91440" tIns="45720" rIns="91440" bIns="45720" rtlCol="0" anchor="ctr"/>
          <a:lstStyle>
            <a:lvl1pPr algn="r">
              <a:defRPr sz="2200" b="1">
                <a:solidFill>
                  <a:schemeClr val="bg1"/>
                </a:solidFill>
              </a:defRPr>
            </a:lvl1pPr>
          </a:lstStyle>
          <a:p>
            <a:fld id="{632FCF8E-7FA3-9C4E-85BF-74023E225F5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 id="2147483697" r:id="rId13"/>
    <p:sldLayoutId id="2147483698" r:id="rId14"/>
    <p:sldLayoutId id="2147483699" r:id="rId15"/>
    <p:sldLayoutId id="2147483700" r:id="rId16"/>
    <p:sldLayoutId id="2147483701" r:id="rId17"/>
    <p:sldLayoutId id="2147483702" r:id="rId18"/>
    <p:sldLayoutId id="2147483703" r:id="rId19"/>
  </p:sldLayoutIdLst>
  <p:txStyles>
    <p:titleStyle>
      <a:lvl1pPr algn="l" defTabSz="914400" rtl="0" eaLnBrk="1" latinLnBrk="0" hangingPunct="1">
        <a:spcBef>
          <a:spcPct val="0"/>
        </a:spcBef>
        <a:buNone/>
        <a:defRPr sz="3600" kern="1200">
          <a:solidFill>
            <a:schemeClr val="accent1"/>
          </a:solidFill>
          <a:latin typeface="+mj-lt"/>
          <a:ea typeface="+mj-ea"/>
          <a:cs typeface="+mj-cs"/>
        </a:defRPr>
      </a:lvl1pPr>
    </p:titleStyle>
    <p:bodyStyle>
      <a:lvl1pPr marL="228600" indent="-228600" algn="l" defTabSz="914400" rtl="0" eaLnBrk="1" latinLnBrk="0" hangingPunct="1">
        <a:spcBef>
          <a:spcPts val="1800"/>
        </a:spcBef>
        <a:buClr>
          <a:schemeClr val="accent1"/>
        </a:buClr>
        <a:buSzPct val="100000"/>
        <a:buFont typeface="Wingdings 2" pitchFamily="18" charset="2"/>
        <a:buChar char="¡"/>
        <a:defRPr sz="2000" kern="1200">
          <a:solidFill>
            <a:schemeClr val="tx2"/>
          </a:solidFill>
          <a:latin typeface="+mn-lt"/>
          <a:ea typeface="+mn-ea"/>
          <a:cs typeface="+mn-cs"/>
        </a:defRPr>
      </a:lvl1pPr>
      <a:lvl2pPr marL="457200" indent="-228600" algn="l" defTabSz="914400" rtl="0" eaLnBrk="1" latinLnBrk="0" hangingPunct="1">
        <a:spcBef>
          <a:spcPts val="600"/>
        </a:spcBef>
        <a:buClr>
          <a:schemeClr val="accent1">
            <a:lumMod val="50000"/>
          </a:schemeClr>
        </a:buClr>
        <a:buSzPct val="100000"/>
        <a:buFont typeface="Wingdings 2" pitchFamily="18" charset="2"/>
        <a:buChar char="¡"/>
        <a:defRPr sz="1800" kern="1200">
          <a:solidFill>
            <a:schemeClr val="tx2"/>
          </a:solidFill>
          <a:latin typeface="+mn-lt"/>
          <a:ea typeface="+mn-ea"/>
          <a:cs typeface="+mn-cs"/>
        </a:defRPr>
      </a:lvl2pPr>
      <a:lvl3pPr marL="685800" indent="-228600" algn="l" defTabSz="914400" rtl="0" eaLnBrk="1" latinLnBrk="0" hangingPunct="1">
        <a:spcBef>
          <a:spcPts val="600"/>
        </a:spcBef>
        <a:buClr>
          <a:schemeClr val="accent1"/>
        </a:buClr>
        <a:buSzPct val="100000"/>
        <a:buFont typeface="Wingdings 2" pitchFamily="18" charset="2"/>
        <a:buChar char="¡"/>
        <a:defRPr sz="1800" kern="1200">
          <a:solidFill>
            <a:schemeClr val="tx2"/>
          </a:solidFill>
          <a:latin typeface="+mn-lt"/>
          <a:ea typeface="+mn-ea"/>
          <a:cs typeface="+mn-cs"/>
        </a:defRPr>
      </a:lvl3pPr>
      <a:lvl4pPr marL="914400" indent="-228600" algn="l" defTabSz="914400" rtl="0" eaLnBrk="1" latinLnBrk="0" hangingPunct="1">
        <a:spcBef>
          <a:spcPts val="600"/>
        </a:spcBef>
        <a:buClr>
          <a:schemeClr val="accent1">
            <a:lumMod val="50000"/>
          </a:schemeClr>
        </a:buClr>
        <a:buSzPct val="100000"/>
        <a:buFont typeface="Wingdings 2" pitchFamily="18" charset="2"/>
        <a:buChar char="¡"/>
        <a:defRPr sz="1800" kern="1200">
          <a:solidFill>
            <a:schemeClr val="tx2"/>
          </a:solidFill>
          <a:latin typeface="+mn-lt"/>
          <a:ea typeface="+mn-ea"/>
          <a:cs typeface="+mn-cs"/>
        </a:defRPr>
      </a:lvl4pPr>
      <a:lvl5pPr marL="1143000" indent="-228600" algn="l" defTabSz="914400" rtl="0" eaLnBrk="1" latinLnBrk="0" hangingPunct="1">
        <a:spcBef>
          <a:spcPts val="600"/>
        </a:spcBef>
        <a:buClr>
          <a:schemeClr val="accent1"/>
        </a:buClr>
        <a:buSzPct val="100000"/>
        <a:buFont typeface="Wingdings 2" pitchFamily="18" charset="2"/>
        <a:buChar char="¡"/>
        <a:defRPr sz="1800" kern="1200">
          <a:solidFill>
            <a:schemeClr val="tx2"/>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310729"/>
            <a:ext cx="6508377" cy="1486097"/>
          </a:xfrm>
        </p:spPr>
        <p:txBody>
          <a:bodyPr anchor="t"/>
          <a:lstStyle/>
          <a:p>
            <a:r>
              <a:rPr lang="en-US" sz="5400" b="1" dirty="0" smtClean="0">
                <a:latin typeface="Calibri"/>
                <a:cs typeface="Calibri"/>
              </a:rPr>
              <a:t>James 1:5-8</a:t>
            </a:r>
            <a:endParaRPr lang="en-US" sz="5400" b="1" dirty="0">
              <a:latin typeface="Calibri"/>
              <a:cs typeface="Calibri"/>
            </a:endParaRPr>
          </a:p>
        </p:txBody>
      </p:sp>
      <p:sp>
        <p:nvSpPr>
          <p:cNvPr id="3" name="Content Placeholder 2"/>
          <p:cNvSpPr>
            <a:spLocks noGrp="1"/>
          </p:cNvSpPr>
          <p:nvPr>
            <p:ph idx="1"/>
          </p:nvPr>
        </p:nvSpPr>
        <p:spPr>
          <a:xfrm>
            <a:off x="457200" y="2215636"/>
            <a:ext cx="8229600" cy="4153707"/>
          </a:xfrm>
        </p:spPr>
        <p:txBody>
          <a:bodyPr>
            <a:noAutofit/>
          </a:bodyPr>
          <a:lstStyle/>
          <a:p>
            <a:pPr marL="0" indent="0">
              <a:buNone/>
            </a:pPr>
            <a:r>
              <a:rPr lang="en-US" sz="3200" b="1" dirty="0" smtClean="0">
                <a:latin typeface="Calibri"/>
                <a:cs typeface="Calibri"/>
              </a:rPr>
              <a:t>“If any of you lacks wisdom, let him ask of God, who gives to all liberally and without reproach, and it will be given to him. But let him ask in faith, with no doubting, for he who doubts is like a wave of the sea driven and tossed by the wind. For let not that man suppose that he will receive anything from the Lord; he is a double-minded man, unstable in all his ways” (NKJV)</a:t>
            </a:r>
            <a:endParaRPr lang="en-US" sz="3200" b="1" dirty="0">
              <a:latin typeface="Calibri"/>
              <a:cs typeface="Calibri"/>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ppt_x</p:attrName>
                                        </p:attrNameLst>
                                      </p:cBhvr>
                                      <p:tavLst>
                                        <p:tav tm="0">
                                          <p:val>
                                            <p:strVal val="#ppt_x-.2"/>
                                          </p:val>
                                        </p:tav>
                                        <p:tav tm="100000">
                                          <p:val>
                                            <p:strVal val="#ppt_x"/>
                                          </p:val>
                                        </p:tav>
                                      </p:tavLst>
                                    </p:anim>
                                    <p:anim calcmode="lin" valueType="num">
                                      <p:cBhvr>
                                        <p:cTn id="8" dur="1000" fill="hold"/>
                                        <p:tgtEl>
                                          <p:spTgt spid="2"/>
                                        </p:tgtEl>
                                        <p:attrNameLst>
                                          <p:attrName>ppt_y</p:attrName>
                                        </p:attrNameLst>
                                      </p:cBhvr>
                                      <p:tavLst>
                                        <p:tav tm="0">
                                          <p:val>
                                            <p:strVal val="#ppt_y"/>
                                          </p:val>
                                        </p:tav>
                                        <p:tav tm="100000">
                                          <p:val>
                                            <p:strVal val="#ppt_y"/>
                                          </p:val>
                                        </p:tav>
                                      </p:tavLst>
                                    </p:anim>
                                    <p:animEffect transition="in" filter="wipe(right)" prLst="gradientSize: 0.1">
                                      <p:cBhvr>
                                        <p:cTn id="9" dur="1000"/>
                                        <p:tgtEl>
                                          <p:spTgt spid="2"/>
                                        </p:tgtEl>
                                      </p:cBhvr>
                                    </p:animEffect>
                                  </p:childTnLst>
                                </p:cTn>
                              </p:par>
                              <p:par>
                                <p:cTn id="10" presetID="42" presetClass="entr" presetSubtype="0" fill="hold" grpId="0" nodeType="with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42900"/>
            <a:ext cx="6508377" cy="1521476"/>
          </a:xfrm>
        </p:spPr>
        <p:txBody>
          <a:bodyPr anchor="t"/>
          <a:lstStyle/>
          <a:p>
            <a:r>
              <a:rPr lang="en-US" sz="4800" b="1" dirty="0" smtClean="0">
                <a:latin typeface="Calibri"/>
                <a:cs typeface="Calibri"/>
              </a:rPr>
              <a:t>Being Caught Between Two Things</a:t>
            </a:r>
          </a:p>
        </p:txBody>
      </p:sp>
      <p:sp>
        <p:nvSpPr>
          <p:cNvPr id="3" name="Content Placeholder 2"/>
          <p:cNvSpPr>
            <a:spLocks noGrp="1"/>
          </p:cNvSpPr>
          <p:nvPr>
            <p:ph idx="1"/>
          </p:nvPr>
        </p:nvSpPr>
        <p:spPr>
          <a:xfrm>
            <a:off x="457200" y="2057400"/>
            <a:ext cx="8229600" cy="4508447"/>
          </a:xfrm>
        </p:spPr>
        <p:txBody>
          <a:bodyPr>
            <a:noAutofit/>
          </a:bodyPr>
          <a:lstStyle/>
          <a:p>
            <a:pPr algn="ctr">
              <a:spcAft>
                <a:spcPts val="600"/>
              </a:spcAft>
              <a:buNone/>
            </a:pPr>
            <a:r>
              <a:rPr lang="en-US" sz="3000" b="1" dirty="0" smtClean="0">
                <a:latin typeface="Calibri"/>
                <a:cs typeface="Calibri"/>
              </a:rPr>
              <a:t> “How long will you falter between two opinions? If the LORD is God, follow Him; but if Baal, follow him” (1 Kings 18:21)</a:t>
            </a:r>
          </a:p>
          <a:p>
            <a:pPr algn="ctr">
              <a:spcAft>
                <a:spcPts val="600"/>
              </a:spcAft>
              <a:buNone/>
            </a:pPr>
            <a:r>
              <a:rPr lang="en-US" sz="3200" b="1" dirty="0" smtClean="0">
                <a:latin typeface="Calibri"/>
                <a:cs typeface="Calibri"/>
              </a:rPr>
              <a:t>“Doubt” </a:t>
            </a:r>
            <a:r>
              <a:rPr lang="en-US" sz="3200" b="1" i="1" dirty="0" err="1" smtClean="0">
                <a:latin typeface="Calibri"/>
                <a:cs typeface="Calibri"/>
              </a:rPr>
              <a:t>diakrinō</a:t>
            </a:r>
            <a:r>
              <a:rPr lang="en-US" sz="3200" b="1" i="1" dirty="0" smtClean="0">
                <a:latin typeface="Calibri"/>
                <a:cs typeface="Calibri"/>
              </a:rPr>
              <a:t> </a:t>
            </a:r>
            <a:r>
              <a:rPr lang="en-US" sz="3200" b="1" dirty="0" smtClean="0">
                <a:latin typeface="Calibri"/>
                <a:cs typeface="Calibri"/>
              </a:rPr>
              <a:t>(</a:t>
            </a:r>
            <a:r>
              <a:rPr lang="en-US" sz="3200" b="1" dirty="0" err="1" smtClean="0">
                <a:latin typeface="Calibri"/>
                <a:cs typeface="Calibri"/>
              </a:rPr>
              <a:t>διακρίνω</a:t>
            </a:r>
            <a:r>
              <a:rPr lang="en-US" sz="3200" b="1" dirty="0" smtClean="0">
                <a:latin typeface="Calibri"/>
                <a:cs typeface="Calibri"/>
              </a:rPr>
              <a:t>)—“to separate, make a distinction, discriminate” (Thayer)</a:t>
            </a:r>
            <a:r>
              <a:rPr lang="en-US" sz="2800" b="1" dirty="0" smtClean="0">
                <a:latin typeface="Calibri"/>
                <a:cs typeface="Calibri"/>
              </a:rPr>
              <a:t> </a:t>
            </a:r>
          </a:p>
          <a:p>
            <a:pPr algn="ctr">
              <a:spcAft>
                <a:spcPts val="600"/>
              </a:spcAft>
              <a:buNone/>
            </a:pPr>
            <a:r>
              <a:rPr lang="en-US" sz="2800" b="1" dirty="0" smtClean="0">
                <a:latin typeface="Calibri"/>
                <a:cs typeface="Calibri"/>
              </a:rPr>
              <a:t>We must “make a distinction” (Jude 22-23).</a:t>
            </a:r>
          </a:p>
          <a:p>
            <a:pPr algn="ctr">
              <a:spcAft>
                <a:spcPts val="600"/>
              </a:spcAft>
              <a:buNone/>
            </a:pPr>
            <a:r>
              <a:rPr lang="en-US" sz="2800" b="1" dirty="0" smtClean="0">
                <a:latin typeface="Calibri"/>
                <a:cs typeface="Calibri"/>
              </a:rPr>
              <a:t>Now God “made no distinction” (Acts 15:9)</a:t>
            </a:r>
            <a:endParaRPr lang="en-US" sz="2800" b="1" dirty="0">
              <a:latin typeface="Calibri"/>
              <a:cs typeface="Calibri"/>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ppt_x</p:attrName>
                                        </p:attrNameLst>
                                      </p:cBhvr>
                                      <p:tavLst>
                                        <p:tav tm="0">
                                          <p:val>
                                            <p:strVal val="#ppt_x-.2"/>
                                          </p:val>
                                        </p:tav>
                                        <p:tav tm="100000">
                                          <p:val>
                                            <p:strVal val="#ppt_x"/>
                                          </p:val>
                                        </p:tav>
                                      </p:tavLst>
                                    </p:anim>
                                    <p:anim calcmode="lin" valueType="num">
                                      <p:cBhvr>
                                        <p:cTn id="8" dur="1000" fill="hold"/>
                                        <p:tgtEl>
                                          <p:spTgt spid="2"/>
                                        </p:tgtEl>
                                        <p:attrNameLst>
                                          <p:attrName>ppt_y</p:attrName>
                                        </p:attrNameLst>
                                      </p:cBhvr>
                                      <p:tavLst>
                                        <p:tav tm="0">
                                          <p:val>
                                            <p:strVal val="#ppt_y"/>
                                          </p:val>
                                        </p:tav>
                                        <p:tav tm="100000">
                                          <p:val>
                                            <p:strVal val="#ppt_y"/>
                                          </p:val>
                                        </p:tav>
                                      </p:tavLst>
                                    </p:anim>
                                    <p:animEffect transition="in" filter="wipe(right)" prLst="gradientSize: 0.1">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15"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16" dur="1000"/>
                                        <p:tgtEl>
                                          <p:spTgt spid="3">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fade">
                                      <p:cBhvr>
                                        <p:cTn id="35" dur="1000"/>
                                        <p:tgtEl>
                                          <p:spTgt spid="3">
                                            <p:txEl>
                                              <p:pRg st="3" end="3"/>
                                            </p:txEl>
                                          </p:spTgt>
                                        </p:tgtEl>
                                      </p:cBhvr>
                                    </p:animEffect>
                                    <p:anim calcmode="lin" valueType="num">
                                      <p:cBhvr>
                                        <p:cTn id="3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283709"/>
            <a:ext cx="6508377" cy="1594177"/>
          </a:xfrm>
        </p:spPr>
        <p:txBody>
          <a:bodyPr anchor="t"/>
          <a:lstStyle/>
          <a:p>
            <a:r>
              <a:rPr lang="en-US" sz="5000" b="1" dirty="0" smtClean="0">
                <a:latin typeface="Calibri"/>
                <a:cs typeface="Calibri"/>
              </a:rPr>
              <a:t>Two Types and Causes of Doubt</a:t>
            </a:r>
            <a:endParaRPr lang="en-US" sz="5000" b="1" dirty="0">
              <a:latin typeface="Calibri"/>
              <a:cs typeface="Calibri"/>
            </a:endParaRPr>
          </a:p>
        </p:txBody>
      </p:sp>
      <p:sp>
        <p:nvSpPr>
          <p:cNvPr id="3" name="Content Placeholder 2"/>
          <p:cNvSpPr>
            <a:spLocks noGrp="1"/>
          </p:cNvSpPr>
          <p:nvPr>
            <p:ph idx="1"/>
          </p:nvPr>
        </p:nvSpPr>
        <p:spPr>
          <a:xfrm>
            <a:off x="457200" y="2148087"/>
            <a:ext cx="8229600" cy="3809812"/>
          </a:xfrm>
        </p:spPr>
        <p:txBody>
          <a:bodyPr anchor="ctr">
            <a:normAutofit/>
          </a:bodyPr>
          <a:lstStyle/>
          <a:p>
            <a:pPr marL="514350" indent="-514350" algn="ctr">
              <a:spcAft>
                <a:spcPts val="1800"/>
              </a:spcAft>
              <a:buClrTx/>
              <a:buFont typeface="+mj-lt"/>
              <a:buAutoNum type="arabicPeriod"/>
            </a:pPr>
            <a:r>
              <a:rPr lang="en-US" sz="5000" b="1" dirty="0" smtClean="0">
                <a:latin typeface="Calibri"/>
                <a:cs typeface="Calibri"/>
              </a:rPr>
              <a:t>  Skepticism</a:t>
            </a:r>
          </a:p>
          <a:p>
            <a:pPr marL="514350" indent="-514350" algn="ctr">
              <a:buClrTx/>
              <a:buFont typeface="+mj-lt"/>
              <a:buAutoNum type="arabicPeriod"/>
            </a:pPr>
            <a:r>
              <a:rPr lang="en-US" sz="5000" b="1" dirty="0" smtClean="0">
                <a:latin typeface="Calibri"/>
                <a:cs typeface="Calibri"/>
              </a:rPr>
              <a:t>  Honest Questioning</a:t>
            </a:r>
            <a:endParaRPr lang="en-US" sz="5000" b="1" dirty="0">
              <a:latin typeface="Calibri"/>
              <a:cs typeface="Calibri"/>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ppt_x</p:attrName>
                                        </p:attrNameLst>
                                      </p:cBhvr>
                                      <p:tavLst>
                                        <p:tav tm="0">
                                          <p:val>
                                            <p:strVal val="#ppt_x-.2"/>
                                          </p:val>
                                        </p:tav>
                                        <p:tav tm="100000">
                                          <p:val>
                                            <p:strVal val="#ppt_x"/>
                                          </p:val>
                                        </p:tav>
                                      </p:tavLst>
                                    </p:anim>
                                    <p:anim calcmode="lin" valueType="num">
                                      <p:cBhvr>
                                        <p:cTn id="8" dur="1000" fill="hold"/>
                                        <p:tgtEl>
                                          <p:spTgt spid="2"/>
                                        </p:tgtEl>
                                        <p:attrNameLst>
                                          <p:attrName>ppt_y</p:attrName>
                                        </p:attrNameLst>
                                      </p:cBhvr>
                                      <p:tavLst>
                                        <p:tav tm="0">
                                          <p:val>
                                            <p:strVal val="#ppt_y"/>
                                          </p:val>
                                        </p:tav>
                                        <p:tav tm="100000">
                                          <p:val>
                                            <p:strVal val="#ppt_y"/>
                                          </p:val>
                                        </p:tav>
                                      </p:tavLst>
                                    </p:anim>
                                    <p:animEffect transition="in" filter="wipe(right)" prLst="gradientSize: 0.1">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15"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16" dur="1000"/>
                                        <p:tgtEl>
                                          <p:spTgt spid="3">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 calcmode="lin" valueType="num">
                                      <p:cBhvr>
                                        <p:cTn id="21" dur="10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22"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23"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378279"/>
            <a:ext cx="6508377" cy="1499607"/>
          </a:xfrm>
        </p:spPr>
        <p:txBody>
          <a:bodyPr anchor="t"/>
          <a:lstStyle/>
          <a:p>
            <a:r>
              <a:rPr lang="en-US" sz="4800" b="1" dirty="0" smtClean="0">
                <a:latin typeface="Calibri"/>
                <a:cs typeface="Calibri"/>
              </a:rPr>
              <a:t>Two Examples of Doubt</a:t>
            </a:r>
            <a:endParaRPr lang="en-US" sz="4800" b="1" dirty="0">
              <a:latin typeface="Calibri"/>
              <a:cs typeface="Calibri"/>
            </a:endParaRPr>
          </a:p>
        </p:txBody>
      </p:sp>
      <p:sp>
        <p:nvSpPr>
          <p:cNvPr id="3" name="Content Placeholder 2"/>
          <p:cNvSpPr>
            <a:spLocks noGrp="1"/>
          </p:cNvSpPr>
          <p:nvPr>
            <p:ph idx="1"/>
          </p:nvPr>
        </p:nvSpPr>
        <p:spPr>
          <a:xfrm>
            <a:off x="457199" y="1877886"/>
            <a:ext cx="8446969" cy="4782531"/>
          </a:xfrm>
        </p:spPr>
        <p:txBody>
          <a:bodyPr>
            <a:normAutofit lnSpcReduction="10000"/>
          </a:bodyPr>
          <a:lstStyle/>
          <a:p>
            <a:pPr marL="514350" indent="-514350">
              <a:buClrTx/>
              <a:buFont typeface="+mj-lt"/>
              <a:buAutoNum type="arabicPeriod"/>
            </a:pPr>
            <a:r>
              <a:rPr lang="en-US" sz="4400" b="1" dirty="0" smtClean="0">
                <a:latin typeface="Calibri"/>
                <a:cs typeface="Calibri"/>
              </a:rPr>
              <a:t>  Abraham</a:t>
            </a:r>
          </a:p>
          <a:p>
            <a:pPr marL="1196975" lvl="1" indent="-514350"/>
            <a:r>
              <a:rPr lang="en-US" sz="3200" b="1" dirty="0" smtClean="0">
                <a:latin typeface="Calibri"/>
                <a:cs typeface="Calibri"/>
              </a:rPr>
              <a:t>God’s Promises (Gen. 15:1-5) </a:t>
            </a:r>
          </a:p>
          <a:p>
            <a:pPr marL="1196975" lvl="1" indent="-514350"/>
            <a:r>
              <a:rPr lang="en-US" sz="3200" b="1" dirty="0" smtClean="0">
                <a:latin typeface="Calibri"/>
                <a:cs typeface="Calibri"/>
              </a:rPr>
              <a:t>Abraham believed God (15:6)</a:t>
            </a:r>
          </a:p>
          <a:p>
            <a:pPr marL="1196975" lvl="1" indent="-514350"/>
            <a:r>
              <a:rPr lang="en-US" sz="3200" b="1" dirty="0" smtClean="0">
                <a:latin typeface="Calibri"/>
                <a:cs typeface="Calibri"/>
              </a:rPr>
              <a:t>But asked Him, “how shall I know that I will inherit it?” (15:8) </a:t>
            </a:r>
          </a:p>
          <a:p>
            <a:pPr marL="1196975" lvl="1" indent="-514350" algn="ctr">
              <a:buNone/>
            </a:pPr>
            <a:r>
              <a:rPr lang="en-US" sz="3200" b="1" i="1" dirty="0" smtClean="0">
                <a:latin typeface="Calibri"/>
                <a:cs typeface="Calibri"/>
              </a:rPr>
              <a:t>Was this wrong? </a:t>
            </a:r>
          </a:p>
          <a:p>
            <a:pPr marL="1196975" lvl="1" indent="-514350" algn="ctr">
              <a:buNone/>
            </a:pPr>
            <a:r>
              <a:rPr lang="en-US" sz="3200" b="1" i="1" dirty="0" smtClean="0">
                <a:latin typeface="Calibri"/>
                <a:cs typeface="Calibri"/>
              </a:rPr>
              <a:t>No, it was honest questioning</a:t>
            </a:r>
          </a:p>
          <a:p>
            <a:pPr marL="1196975" lvl="1" indent="-514350"/>
            <a:r>
              <a:rPr lang="en-US" sz="3200" b="1" dirty="0" smtClean="0">
                <a:latin typeface="Calibri"/>
                <a:cs typeface="Calibri"/>
              </a:rPr>
              <a:t>God confirmed His word with a sign (15:9-17).</a:t>
            </a:r>
            <a:endParaRPr lang="en-US" sz="3200" b="1" dirty="0">
              <a:latin typeface="Calibri"/>
              <a:cs typeface="Calibri"/>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ppt_x</p:attrName>
                                        </p:attrNameLst>
                                      </p:cBhvr>
                                      <p:tavLst>
                                        <p:tav tm="0">
                                          <p:val>
                                            <p:strVal val="#ppt_x-.2"/>
                                          </p:val>
                                        </p:tav>
                                        <p:tav tm="100000">
                                          <p:val>
                                            <p:strVal val="#ppt_x"/>
                                          </p:val>
                                        </p:tav>
                                      </p:tavLst>
                                    </p:anim>
                                    <p:anim calcmode="lin" valueType="num">
                                      <p:cBhvr>
                                        <p:cTn id="8" dur="1000" fill="hold"/>
                                        <p:tgtEl>
                                          <p:spTgt spid="2"/>
                                        </p:tgtEl>
                                        <p:attrNameLst>
                                          <p:attrName>ppt_y</p:attrName>
                                        </p:attrNameLst>
                                      </p:cBhvr>
                                      <p:tavLst>
                                        <p:tav tm="0">
                                          <p:val>
                                            <p:strVal val="#ppt_y"/>
                                          </p:val>
                                        </p:tav>
                                        <p:tav tm="100000">
                                          <p:val>
                                            <p:strVal val="#ppt_y"/>
                                          </p:val>
                                        </p:tav>
                                      </p:tavLst>
                                    </p:anim>
                                    <p:animEffect transition="in" filter="wipe(right)" prLst="gradientSize: 0.1">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fade">
                                      <p:cBhvr>
                                        <p:cTn id="35" dur="1000"/>
                                        <p:tgtEl>
                                          <p:spTgt spid="3">
                                            <p:txEl>
                                              <p:pRg st="3" end="3"/>
                                            </p:txEl>
                                          </p:spTgt>
                                        </p:tgtEl>
                                      </p:cBhvr>
                                    </p:animEffect>
                                    <p:anim calcmode="lin" valueType="num">
                                      <p:cBhvr>
                                        <p:cTn id="3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55" presetClass="entr" presetSubtype="0" fill="hold" grpId="0" nodeType="clickEffect">
                                  <p:stCondLst>
                                    <p:cond delay="0"/>
                                  </p:stCondLst>
                                  <p:childTnLst>
                                    <p:set>
                                      <p:cBhvr>
                                        <p:cTn id="41" dur="1" fill="hold">
                                          <p:stCondLst>
                                            <p:cond delay="0"/>
                                          </p:stCondLst>
                                        </p:cTn>
                                        <p:tgtEl>
                                          <p:spTgt spid="3">
                                            <p:txEl>
                                              <p:pRg st="4" end="4"/>
                                            </p:txEl>
                                          </p:spTgt>
                                        </p:tgtEl>
                                        <p:attrNameLst>
                                          <p:attrName>style.visibility</p:attrName>
                                        </p:attrNameLst>
                                      </p:cBhvr>
                                      <p:to>
                                        <p:strVal val="visible"/>
                                      </p:to>
                                    </p:set>
                                    <p:anim calcmode="lin" valueType="num">
                                      <p:cBhvr>
                                        <p:cTn id="42" dur="1000" fill="hold"/>
                                        <p:tgtEl>
                                          <p:spTgt spid="3">
                                            <p:txEl>
                                              <p:pRg st="4" end="4"/>
                                            </p:txEl>
                                          </p:spTgt>
                                        </p:tgtEl>
                                        <p:attrNameLst>
                                          <p:attrName>ppt_w</p:attrName>
                                        </p:attrNameLst>
                                      </p:cBhvr>
                                      <p:tavLst>
                                        <p:tav tm="0">
                                          <p:val>
                                            <p:strVal val="#ppt_w*0.70"/>
                                          </p:val>
                                        </p:tav>
                                        <p:tav tm="100000">
                                          <p:val>
                                            <p:strVal val="#ppt_w"/>
                                          </p:val>
                                        </p:tav>
                                      </p:tavLst>
                                    </p:anim>
                                    <p:anim calcmode="lin" valueType="num">
                                      <p:cBhvr>
                                        <p:cTn id="43" dur="1000" fill="hold"/>
                                        <p:tgtEl>
                                          <p:spTgt spid="3">
                                            <p:txEl>
                                              <p:pRg st="4" end="4"/>
                                            </p:txEl>
                                          </p:spTgt>
                                        </p:tgtEl>
                                        <p:attrNameLst>
                                          <p:attrName>ppt_h</p:attrName>
                                        </p:attrNameLst>
                                      </p:cBhvr>
                                      <p:tavLst>
                                        <p:tav tm="0">
                                          <p:val>
                                            <p:strVal val="#ppt_h"/>
                                          </p:val>
                                        </p:tav>
                                        <p:tav tm="100000">
                                          <p:val>
                                            <p:strVal val="#ppt_h"/>
                                          </p:val>
                                        </p:tav>
                                      </p:tavLst>
                                    </p:anim>
                                    <p:animEffect transition="in" filter="fade">
                                      <p:cBhvr>
                                        <p:cTn id="44" dur="1000"/>
                                        <p:tgtEl>
                                          <p:spTgt spid="3">
                                            <p:txEl>
                                              <p:pRg st="4" end="4"/>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5" presetClass="entr" presetSubtype="0" fill="hold" grpId="0" nodeType="clickEffect">
                                  <p:stCondLst>
                                    <p:cond delay="0"/>
                                  </p:stCondLst>
                                  <p:childTnLst>
                                    <p:set>
                                      <p:cBhvr>
                                        <p:cTn id="48" dur="1" fill="hold">
                                          <p:stCondLst>
                                            <p:cond delay="0"/>
                                          </p:stCondLst>
                                        </p:cTn>
                                        <p:tgtEl>
                                          <p:spTgt spid="3">
                                            <p:txEl>
                                              <p:pRg st="5" end="5"/>
                                            </p:txEl>
                                          </p:spTgt>
                                        </p:tgtEl>
                                        <p:attrNameLst>
                                          <p:attrName>style.visibility</p:attrName>
                                        </p:attrNameLst>
                                      </p:cBhvr>
                                      <p:to>
                                        <p:strVal val="visible"/>
                                      </p:to>
                                    </p:set>
                                    <p:anim calcmode="lin" valueType="num">
                                      <p:cBhvr>
                                        <p:cTn id="49" dur="1000" fill="hold"/>
                                        <p:tgtEl>
                                          <p:spTgt spid="3">
                                            <p:txEl>
                                              <p:pRg st="5" end="5"/>
                                            </p:txEl>
                                          </p:spTgt>
                                        </p:tgtEl>
                                        <p:attrNameLst>
                                          <p:attrName>ppt_w</p:attrName>
                                        </p:attrNameLst>
                                      </p:cBhvr>
                                      <p:tavLst>
                                        <p:tav tm="0">
                                          <p:val>
                                            <p:strVal val="#ppt_w*0.70"/>
                                          </p:val>
                                        </p:tav>
                                        <p:tav tm="100000">
                                          <p:val>
                                            <p:strVal val="#ppt_w"/>
                                          </p:val>
                                        </p:tav>
                                      </p:tavLst>
                                    </p:anim>
                                    <p:anim calcmode="lin" valueType="num">
                                      <p:cBhvr>
                                        <p:cTn id="50" dur="1000" fill="hold"/>
                                        <p:tgtEl>
                                          <p:spTgt spid="3">
                                            <p:txEl>
                                              <p:pRg st="5" end="5"/>
                                            </p:txEl>
                                          </p:spTgt>
                                        </p:tgtEl>
                                        <p:attrNameLst>
                                          <p:attrName>ppt_h</p:attrName>
                                        </p:attrNameLst>
                                      </p:cBhvr>
                                      <p:tavLst>
                                        <p:tav tm="0">
                                          <p:val>
                                            <p:strVal val="#ppt_h"/>
                                          </p:val>
                                        </p:tav>
                                        <p:tav tm="100000">
                                          <p:val>
                                            <p:strVal val="#ppt_h"/>
                                          </p:val>
                                        </p:tav>
                                      </p:tavLst>
                                    </p:anim>
                                    <p:animEffect transition="in" filter="fade">
                                      <p:cBhvr>
                                        <p:cTn id="51" dur="1000"/>
                                        <p:tgtEl>
                                          <p:spTgt spid="3">
                                            <p:txEl>
                                              <p:pRg st="5" end="5"/>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3">
                                            <p:txEl>
                                              <p:pRg st="6" end="6"/>
                                            </p:txEl>
                                          </p:spTgt>
                                        </p:tgtEl>
                                        <p:attrNameLst>
                                          <p:attrName>style.visibility</p:attrName>
                                        </p:attrNameLst>
                                      </p:cBhvr>
                                      <p:to>
                                        <p:strVal val="visible"/>
                                      </p:to>
                                    </p:set>
                                    <p:animEffect transition="in" filter="fade">
                                      <p:cBhvr>
                                        <p:cTn id="56" dur="1000"/>
                                        <p:tgtEl>
                                          <p:spTgt spid="3">
                                            <p:txEl>
                                              <p:pRg st="6" end="6"/>
                                            </p:txEl>
                                          </p:spTgt>
                                        </p:tgtEl>
                                      </p:cBhvr>
                                    </p:animEffect>
                                    <p:anim calcmode="lin" valueType="num">
                                      <p:cBhvr>
                                        <p:cTn id="57"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bldLvl="2"/>
    </p:bld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77886"/>
            <a:ext cx="8229600" cy="4606901"/>
          </a:xfrm>
        </p:spPr>
        <p:txBody>
          <a:bodyPr>
            <a:normAutofit fontScale="32500" lnSpcReduction="20000"/>
          </a:bodyPr>
          <a:lstStyle/>
          <a:p>
            <a:pPr marL="514350" indent="-514350">
              <a:buNone/>
            </a:pPr>
            <a:r>
              <a:rPr lang="en-US" sz="13538" b="1" dirty="0" smtClean="0">
                <a:latin typeface="Calibri"/>
                <a:cs typeface="Calibri"/>
              </a:rPr>
              <a:t>2. Thomas</a:t>
            </a:r>
          </a:p>
          <a:p>
            <a:pPr marL="919163" lvl="1" indent="-357188"/>
            <a:r>
              <a:rPr lang="en-US" sz="8000" b="1" dirty="0" smtClean="0">
                <a:latin typeface="Calibri"/>
                <a:cs typeface="Calibri"/>
              </a:rPr>
              <a:t>Thomas was not with the other ten (John 20:19-25). </a:t>
            </a:r>
          </a:p>
          <a:p>
            <a:pPr marL="919163" lvl="1" indent="-357188"/>
            <a:r>
              <a:rPr lang="en-US" sz="8000" b="1" dirty="0">
                <a:latin typeface="Calibri"/>
                <a:cs typeface="Calibri"/>
              </a:rPr>
              <a:t>H</a:t>
            </a:r>
            <a:r>
              <a:rPr lang="en-US" sz="8000" b="1" dirty="0" smtClean="0">
                <a:latin typeface="Calibri"/>
                <a:cs typeface="Calibri"/>
              </a:rPr>
              <a:t>e saw Jesus’ hands and feet and believed (20:26-29). </a:t>
            </a:r>
          </a:p>
          <a:p>
            <a:pPr marL="919163" lvl="1" indent="-357188" algn="ctr">
              <a:buNone/>
            </a:pPr>
            <a:r>
              <a:rPr lang="en-US" sz="8000" b="1" i="1" dirty="0" smtClean="0">
                <a:latin typeface="Calibri"/>
                <a:cs typeface="Calibri"/>
              </a:rPr>
              <a:t>Doubt or honest questioning? </a:t>
            </a:r>
          </a:p>
          <a:p>
            <a:pPr marL="919163" lvl="1" indent="-357188"/>
            <a:r>
              <a:rPr lang="en-US" sz="8000" b="1" dirty="0" smtClean="0">
                <a:latin typeface="Calibri"/>
                <a:cs typeface="Calibri"/>
              </a:rPr>
              <a:t>“Do not be unbelieving, but believing” (20:27)—Jesus had foretold His death and resurrection (Mark 8:31).</a:t>
            </a:r>
          </a:p>
          <a:p>
            <a:pPr marL="919163" lvl="1" indent="-357188"/>
            <a:r>
              <a:rPr lang="en-US" sz="8000" b="1" dirty="0" smtClean="0">
                <a:latin typeface="Calibri"/>
                <a:cs typeface="Calibri"/>
              </a:rPr>
              <a:t>Thomas allowed uncertainty to move him to unbelief.</a:t>
            </a:r>
          </a:p>
          <a:p>
            <a:pPr marL="919163" lvl="1" indent="-357188"/>
            <a:r>
              <a:rPr lang="en-US" sz="8000" b="1" dirty="0" smtClean="0">
                <a:latin typeface="Calibri"/>
                <a:cs typeface="Calibri"/>
              </a:rPr>
              <a:t>It’s good to seek confirmation, but we must not allow this to lead to unbelief.</a:t>
            </a:r>
            <a:endParaRPr lang="en-US" sz="8000" b="1" dirty="0">
              <a:latin typeface="Calibri"/>
              <a:cs typeface="Calibri"/>
            </a:endParaRPr>
          </a:p>
        </p:txBody>
      </p:sp>
      <p:sp>
        <p:nvSpPr>
          <p:cNvPr id="5" name="Title 1"/>
          <p:cNvSpPr>
            <a:spLocks noGrp="1"/>
          </p:cNvSpPr>
          <p:nvPr>
            <p:ph type="title"/>
          </p:nvPr>
        </p:nvSpPr>
        <p:spPr>
          <a:xfrm>
            <a:off x="457199" y="378279"/>
            <a:ext cx="6508377" cy="1499607"/>
          </a:xfrm>
        </p:spPr>
        <p:txBody>
          <a:bodyPr anchor="t"/>
          <a:lstStyle/>
          <a:p>
            <a:r>
              <a:rPr lang="en-US" sz="4800" b="1" dirty="0" smtClean="0">
                <a:latin typeface="Calibri"/>
                <a:cs typeface="Calibri"/>
              </a:rPr>
              <a:t>Two Examples of Doubt</a:t>
            </a:r>
            <a:endParaRPr lang="en-US" sz="4800" b="1" dirty="0">
              <a:latin typeface="Calibri"/>
              <a:cs typeface="Calibri"/>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1000" fill="hold"/>
                                        <p:tgtEl>
                                          <p:spTgt spid="3">
                                            <p:txEl>
                                              <p:pRg st="3" end="3"/>
                                            </p:txEl>
                                          </p:spTgt>
                                        </p:tgtEl>
                                        <p:attrNameLst>
                                          <p:attrName>ppt_w</p:attrName>
                                        </p:attrNameLst>
                                      </p:cBhvr>
                                      <p:tavLst>
                                        <p:tav tm="0">
                                          <p:val>
                                            <p:strVal val="#ppt_w*0.70"/>
                                          </p:val>
                                        </p:tav>
                                        <p:tav tm="100000">
                                          <p:val>
                                            <p:strVal val="#ppt_w"/>
                                          </p:val>
                                        </p:tav>
                                      </p:tavLst>
                                    </p:anim>
                                    <p:anim calcmode="lin" valueType="num">
                                      <p:cBhvr>
                                        <p:cTn id="29" dur="1000" fill="hold"/>
                                        <p:tgtEl>
                                          <p:spTgt spid="3">
                                            <p:txEl>
                                              <p:pRg st="3" end="3"/>
                                            </p:txEl>
                                          </p:spTgt>
                                        </p:tgtEl>
                                        <p:attrNameLst>
                                          <p:attrName>ppt_h</p:attrName>
                                        </p:attrNameLst>
                                      </p:cBhvr>
                                      <p:tavLst>
                                        <p:tav tm="0">
                                          <p:val>
                                            <p:strVal val="#ppt_h"/>
                                          </p:val>
                                        </p:tav>
                                        <p:tav tm="100000">
                                          <p:val>
                                            <p:strVal val="#ppt_h"/>
                                          </p:val>
                                        </p:tav>
                                      </p:tavLst>
                                    </p:anim>
                                    <p:animEffect transition="in" filter="fade">
                                      <p:cBhvr>
                                        <p:cTn id="30" dur="10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297219"/>
            <a:ext cx="6508377" cy="1567157"/>
          </a:xfrm>
        </p:spPr>
        <p:txBody>
          <a:bodyPr anchor="t"/>
          <a:lstStyle/>
          <a:p>
            <a:r>
              <a:rPr lang="en-US" sz="4800" b="1" dirty="0" smtClean="0">
                <a:latin typeface="Calibri"/>
                <a:cs typeface="Calibri"/>
              </a:rPr>
              <a:t>The Dangers of Doubting</a:t>
            </a:r>
            <a:endParaRPr lang="en-US" sz="4800" b="1" dirty="0">
              <a:latin typeface="Calibri"/>
              <a:cs typeface="Calibri"/>
            </a:endParaRPr>
          </a:p>
        </p:txBody>
      </p:sp>
      <p:sp>
        <p:nvSpPr>
          <p:cNvPr id="3" name="Content Placeholder 2"/>
          <p:cNvSpPr>
            <a:spLocks noGrp="1"/>
          </p:cNvSpPr>
          <p:nvPr>
            <p:ph idx="1"/>
          </p:nvPr>
        </p:nvSpPr>
        <p:spPr>
          <a:xfrm>
            <a:off x="243209" y="2229146"/>
            <a:ext cx="8579890" cy="4099667"/>
          </a:xfrm>
        </p:spPr>
        <p:txBody>
          <a:bodyPr anchor="ctr">
            <a:noAutofit/>
          </a:bodyPr>
          <a:lstStyle/>
          <a:p>
            <a:pPr marL="0" indent="0" algn="ctr">
              <a:spcAft>
                <a:spcPts val="1200"/>
              </a:spcAft>
              <a:buClrTx/>
              <a:buAutoNum type="arabicPeriod"/>
            </a:pPr>
            <a:r>
              <a:rPr lang="en-US" sz="4000" b="1" dirty="0" smtClean="0">
                <a:latin typeface="Calibri"/>
                <a:cs typeface="Calibri"/>
              </a:rPr>
              <a:t>Rejecting Everything as False</a:t>
            </a:r>
          </a:p>
          <a:p>
            <a:pPr marL="0" indent="0" algn="ctr">
              <a:spcAft>
                <a:spcPts val="1200"/>
              </a:spcAft>
              <a:buClrTx/>
              <a:buAutoNum type="arabicPeriod"/>
            </a:pPr>
            <a:r>
              <a:rPr lang="en-US" sz="4000" b="1" dirty="0" smtClean="0">
                <a:latin typeface="Calibri"/>
                <a:cs typeface="Calibri"/>
              </a:rPr>
              <a:t> Always Questioning but Never Taking a Stand (Deut. 29:29)</a:t>
            </a:r>
          </a:p>
          <a:p>
            <a:pPr marL="0" indent="0" algn="ctr">
              <a:spcAft>
                <a:spcPts val="1200"/>
              </a:spcAft>
              <a:buClrTx/>
              <a:buAutoNum type="arabicPeriod"/>
            </a:pPr>
            <a:r>
              <a:rPr lang="en-US" sz="4000" b="1" dirty="0" smtClean="0">
                <a:latin typeface="Calibri"/>
                <a:cs typeface="Calibri"/>
              </a:rPr>
              <a:t>Overconfidence In Our Own Views (Rom. 14:14, 23) </a:t>
            </a:r>
            <a:endParaRPr lang="en-US" sz="4000" b="1" dirty="0">
              <a:latin typeface="Calibri"/>
              <a:cs typeface="Calibri"/>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ppt_x</p:attrName>
                                        </p:attrNameLst>
                                      </p:cBhvr>
                                      <p:tavLst>
                                        <p:tav tm="0">
                                          <p:val>
                                            <p:strVal val="#ppt_x-.2"/>
                                          </p:val>
                                        </p:tav>
                                        <p:tav tm="100000">
                                          <p:val>
                                            <p:strVal val="#ppt_x"/>
                                          </p:val>
                                        </p:tav>
                                      </p:tavLst>
                                    </p:anim>
                                    <p:anim calcmode="lin" valueType="num">
                                      <p:cBhvr>
                                        <p:cTn id="8" dur="1000" fill="hold"/>
                                        <p:tgtEl>
                                          <p:spTgt spid="2"/>
                                        </p:tgtEl>
                                        <p:attrNameLst>
                                          <p:attrName>ppt_y</p:attrName>
                                        </p:attrNameLst>
                                      </p:cBhvr>
                                      <p:tavLst>
                                        <p:tav tm="0">
                                          <p:val>
                                            <p:strVal val="#ppt_y"/>
                                          </p:val>
                                        </p:tav>
                                        <p:tav tm="100000">
                                          <p:val>
                                            <p:strVal val="#ppt_y"/>
                                          </p:val>
                                        </p:tav>
                                      </p:tavLst>
                                    </p:anim>
                                    <p:animEffect transition="in" filter="wipe(right)" prLst="gradientSize: 0.1">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15"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16" dur="1000"/>
                                        <p:tgtEl>
                                          <p:spTgt spid="3">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 calcmode="lin" valueType="num">
                                      <p:cBhvr>
                                        <p:cTn id="21" dur="10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22"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23" dur="1000"/>
                                        <p:tgtEl>
                                          <p:spTgt spid="3">
                                            <p:txEl>
                                              <p:pRg st="1" end="1"/>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 calcmode="lin" valueType="num">
                                      <p:cBhvr>
                                        <p:cTn id="28" dur="1000" fill="hold"/>
                                        <p:tgtEl>
                                          <p:spTgt spid="3">
                                            <p:txEl>
                                              <p:pRg st="2" end="2"/>
                                            </p:txEl>
                                          </p:spTgt>
                                        </p:tgtEl>
                                        <p:attrNameLst>
                                          <p:attrName>ppt_w</p:attrName>
                                        </p:attrNameLst>
                                      </p:cBhvr>
                                      <p:tavLst>
                                        <p:tav tm="0">
                                          <p:val>
                                            <p:strVal val="#ppt_w*0.70"/>
                                          </p:val>
                                        </p:tav>
                                        <p:tav tm="100000">
                                          <p:val>
                                            <p:strVal val="#ppt_w"/>
                                          </p:val>
                                        </p:tav>
                                      </p:tavLst>
                                    </p:anim>
                                    <p:anim calcmode="lin" valueType="num">
                                      <p:cBhvr>
                                        <p:cTn id="29" dur="10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30"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297219"/>
            <a:ext cx="6508377" cy="1580667"/>
          </a:xfrm>
        </p:spPr>
        <p:txBody>
          <a:bodyPr anchor="t"/>
          <a:lstStyle/>
          <a:p>
            <a:r>
              <a:rPr lang="en-US" sz="5200" b="1" dirty="0" smtClean="0">
                <a:latin typeface="Calibri"/>
                <a:cs typeface="Calibri"/>
              </a:rPr>
              <a:t>The Time to Choose</a:t>
            </a:r>
            <a:endParaRPr lang="en-US" sz="5200" b="1" dirty="0">
              <a:latin typeface="Calibri"/>
              <a:cs typeface="Calibri"/>
            </a:endParaRPr>
          </a:p>
        </p:txBody>
      </p:sp>
      <p:sp>
        <p:nvSpPr>
          <p:cNvPr id="3" name="Content Placeholder 2"/>
          <p:cNvSpPr>
            <a:spLocks noGrp="1"/>
          </p:cNvSpPr>
          <p:nvPr>
            <p:ph idx="1"/>
          </p:nvPr>
        </p:nvSpPr>
        <p:spPr>
          <a:xfrm>
            <a:off x="457200" y="2229146"/>
            <a:ext cx="8229600" cy="3897017"/>
          </a:xfrm>
        </p:spPr>
        <p:txBody>
          <a:bodyPr>
            <a:noAutofit/>
          </a:bodyPr>
          <a:lstStyle/>
          <a:p>
            <a:pPr marL="0" indent="0" algn="ctr">
              <a:spcAft>
                <a:spcPts val="1200"/>
              </a:spcAft>
              <a:buNone/>
            </a:pPr>
            <a:r>
              <a:rPr lang="en-US" sz="3500" b="1" i="1" dirty="0" err="1" smtClean="0">
                <a:latin typeface="Calibri"/>
                <a:cs typeface="Calibri"/>
              </a:rPr>
              <a:t>distazō</a:t>
            </a:r>
            <a:r>
              <a:rPr lang="en-US" sz="3500" b="1" dirty="0" smtClean="0">
                <a:latin typeface="Calibri"/>
                <a:cs typeface="Calibri"/>
              </a:rPr>
              <a:t> (</a:t>
            </a:r>
            <a:r>
              <a:rPr lang="en-US" sz="3500" b="1" dirty="0" err="1" smtClean="0">
                <a:latin typeface="Calibri"/>
                <a:cs typeface="Calibri"/>
              </a:rPr>
              <a:t>διστάζω</a:t>
            </a:r>
            <a:r>
              <a:rPr lang="en-US" sz="3500" b="1" dirty="0" smtClean="0">
                <a:latin typeface="Calibri"/>
                <a:cs typeface="Calibri"/>
              </a:rPr>
              <a:t>)—“to stand in two ways” or “wavering as to which path to take” (Vine)</a:t>
            </a:r>
          </a:p>
          <a:p>
            <a:pPr marL="514350" indent="-514350" algn="ctr">
              <a:spcAft>
                <a:spcPts val="1200"/>
              </a:spcAft>
              <a:buClrTx/>
              <a:buAutoNum type="arabicPeriod"/>
            </a:pPr>
            <a:r>
              <a:rPr lang="en-US" sz="3500" b="1" dirty="0" smtClean="0">
                <a:latin typeface="Calibri"/>
                <a:cs typeface="Calibri"/>
              </a:rPr>
              <a:t>Jesus’ Disciples after His Resurrection (Matt. 28:16-17; John 20:19-29)</a:t>
            </a:r>
          </a:p>
          <a:p>
            <a:pPr marL="514350" indent="-514350" algn="ctr">
              <a:buClrTx/>
              <a:buAutoNum type="arabicPeriod"/>
            </a:pPr>
            <a:r>
              <a:rPr lang="en-US" sz="3500" b="1" dirty="0" smtClean="0">
                <a:latin typeface="Calibri"/>
                <a:cs typeface="Calibri"/>
              </a:rPr>
              <a:t>Peter on the Sea (Matt. 14:22-33)</a:t>
            </a:r>
            <a:endParaRPr lang="en-US" sz="3500" b="1" dirty="0">
              <a:latin typeface="Calibri"/>
              <a:cs typeface="Calibri"/>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ppt_x</p:attrName>
                                        </p:attrNameLst>
                                      </p:cBhvr>
                                      <p:tavLst>
                                        <p:tav tm="0">
                                          <p:val>
                                            <p:strVal val="#ppt_x-.2"/>
                                          </p:val>
                                        </p:tav>
                                        <p:tav tm="100000">
                                          <p:val>
                                            <p:strVal val="#ppt_x"/>
                                          </p:val>
                                        </p:tav>
                                      </p:tavLst>
                                    </p:anim>
                                    <p:anim calcmode="lin" valueType="num">
                                      <p:cBhvr>
                                        <p:cTn id="8" dur="1000" fill="hold"/>
                                        <p:tgtEl>
                                          <p:spTgt spid="2"/>
                                        </p:tgtEl>
                                        <p:attrNameLst>
                                          <p:attrName>ppt_y</p:attrName>
                                        </p:attrNameLst>
                                      </p:cBhvr>
                                      <p:tavLst>
                                        <p:tav tm="0">
                                          <p:val>
                                            <p:strVal val="#ppt_y"/>
                                          </p:val>
                                        </p:tav>
                                        <p:tav tm="100000">
                                          <p:val>
                                            <p:strVal val="#ppt_y"/>
                                          </p:val>
                                        </p:tav>
                                      </p:tavLst>
                                    </p:anim>
                                    <p:animEffect transition="in" filter="wipe(right)" prLst="gradientSize: 0.1">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364769"/>
            <a:ext cx="6508377" cy="1486097"/>
          </a:xfrm>
        </p:spPr>
        <p:txBody>
          <a:bodyPr anchor="t"/>
          <a:lstStyle/>
          <a:p>
            <a:r>
              <a:rPr lang="en-US" sz="5100" b="1" dirty="0" smtClean="0">
                <a:latin typeface="Calibri"/>
                <a:cs typeface="Calibri"/>
              </a:rPr>
              <a:t>When We Face Doubts</a:t>
            </a:r>
            <a:endParaRPr lang="en-US" sz="5100" b="1" dirty="0">
              <a:latin typeface="Calibri"/>
              <a:cs typeface="Calibri"/>
            </a:endParaRPr>
          </a:p>
        </p:txBody>
      </p:sp>
      <p:sp>
        <p:nvSpPr>
          <p:cNvPr id="3" name="Content Placeholder 2"/>
          <p:cNvSpPr>
            <a:spLocks noGrp="1"/>
          </p:cNvSpPr>
          <p:nvPr>
            <p:ph idx="1"/>
          </p:nvPr>
        </p:nvSpPr>
        <p:spPr>
          <a:xfrm>
            <a:off x="457200" y="2067026"/>
            <a:ext cx="8229600" cy="4552861"/>
          </a:xfrm>
        </p:spPr>
        <p:txBody>
          <a:bodyPr>
            <a:noAutofit/>
          </a:bodyPr>
          <a:lstStyle/>
          <a:p>
            <a:pPr marL="0" indent="0" algn="ctr">
              <a:spcAft>
                <a:spcPts val="600"/>
              </a:spcAft>
              <a:buClrTx/>
              <a:buAutoNum type="arabicPeriod"/>
            </a:pPr>
            <a:r>
              <a:rPr lang="en-US" sz="3000" b="1" dirty="0" smtClean="0">
                <a:latin typeface="Calibri"/>
                <a:cs typeface="Calibri"/>
              </a:rPr>
              <a:t> Constantly plant the word of God in the heart.</a:t>
            </a:r>
          </a:p>
          <a:p>
            <a:pPr marL="0" indent="0" algn="ctr">
              <a:spcAft>
                <a:spcPts val="600"/>
              </a:spcAft>
              <a:buClrTx/>
              <a:buAutoNum type="arabicPeriod"/>
            </a:pPr>
            <a:r>
              <a:rPr lang="en-US" sz="3000" b="1" dirty="0" smtClean="0">
                <a:latin typeface="Calibri"/>
                <a:cs typeface="Calibri"/>
              </a:rPr>
              <a:t>  Take time out to count blessings and see the good things God has done for us (James 1:17).</a:t>
            </a:r>
          </a:p>
          <a:p>
            <a:pPr marL="0" indent="0" algn="ctr">
              <a:spcAft>
                <a:spcPts val="600"/>
              </a:spcAft>
              <a:buClrTx/>
              <a:buAutoNum type="arabicPeriod"/>
            </a:pPr>
            <a:r>
              <a:rPr lang="en-US" sz="3000" b="1" dirty="0" smtClean="0">
                <a:latin typeface="Calibri"/>
                <a:cs typeface="Calibri"/>
              </a:rPr>
              <a:t>  Keep lists (either mentally or on paper) of Bible promises especially meaningful to you. </a:t>
            </a:r>
          </a:p>
          <a:p>
            <a:pPr marL="0" indent="0" algn="ctr">
              <a:spcAft>
                <a:spcPts val="600"/>
              </a:spcAft>
              <a:buClrTx/>
              <a:buAutoNum type="arabicPeriod"/>
            </a:pPr>
            <a:r>
              <a:rPr lang="en-US" sz="3000" b="1" dirty="0" smtClean="0">
                <a:latin typeface="Calibri"/>
                <a:cs typeface="Calibri"/>
              </a:rPr>
              <a:t>  Don’t give up—do whatever is necessary to resolve your doubts!</a:t>
            </a:r>
          </a:p>
          <a:p>
            <a:pPr marL="514350" indent="-514350" algn="ctr">
              <a:spcAft>
                <a:spcPts val="600"/>
              </a:spcAft>
              <a:buClrTx/>
              <a:buAutoNum type="arabicPeriod"/>
            </a:pPr>
            <a:endParaRPr lang="en-US" sz="3000" b="1" dirty="0">
              <a:latin typeface="Calibri"/>
              <a:cs typeface="Calibri"/>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ppt_x</p:attrName>
                                        </p:attrNameLst>
                                      </p:cBhvr>
                                      <p:tavLst>
                                        <p:tav tm="0">
                                          <p:val>
                                            <p:strVal val="#ppt_x-.2"/>
                                          </p:val>
                                        </p:tav>
                                        <p:tav tm="100000">
                                          <p:val>
                                            <p:strVal val="#ppt_x"/>
                                          </p:val>
                                        </p:tav>
                                      </p:tavLst>
                                    </p:anim>
                                    <p:anim calcmode="lin" valueType="num">
                                      <p:cBhvr>
                                        <p:cTn id="8" dur="1000" fill="hold"/>
                                        <p:tgtEl>
                                          <p:spTgt spid="2"/>
                                        </p:tgtEl>
                                        <p:attrNameLst>
                                          <p:attrName>ppt_y</p:attrName>
                                        </p:attrNameLst>
                                      </p:cBhvr>
                                      <p:tavLst>
                                        <p:tav tm="0">
                                          <p:val>
                                            <p:strVal val="#ppt_y"/>
                                          </p:val>
                                        </p:tav>
                                        <p:tav tm="100000">
                                          <p:val>
                                            <p:strVal val="#ppt_y"/>
                                          </p:val>
                                        </p:tav>
                                      </p:tavLst>
                                    </p:anim>
                                    <p:animEffect transition="in" filter="wipe(right)" prLst="gradientSize: 0.1">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15"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16" dur="1000"/>
                                        <p:tgtEl>
                                          <p:spTgt spid="3">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 calcmode="lin" valueType="num">
                                      <p:cBhvr>
                                        <p:cTn id="21" dur="10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22"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23" dur="1000"/>
                                        <p:tgtEl>
                                          <p:spTgt spid="3">
                                            <p:txEl>
                                              <p:pRg st="1" end="1"/>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 calcmode="lin" valueType="num">
                                      <p:cBhvr>
                                        <p:cTn id="28" dur="1000" fill="hold"/>
                                        <p:tgtEl>
                                          <p:spTgt spid="3">
                                            <p:txEl>
                                              <p:pRg st="2" end="2"/>
                                            </p:txEl>
                                          </p:spTgt>
                                        </p:tgtEl>
                                        <p:attrNameLst>
                                          <p:attrName>ppt_w</p:attrName>
                                        </p:attrNameLst>
                                      </p:cBhvr>
                                      <p:tavLst>
                                        <p:tav tm="0">
                                          <p:val>
                                            <p:strVal val="#ppt_w*0.70"/>
                                          </p:val>
                                        </p:tav>
                                        <p:tav tm="100000">
                                          <p:val>
                                            <p:strVal val="#ppt_w"/>
                                          </p:val>
                                        </p:tav>
                                      </p:tavLst>
                                    </p:anim>
                                    <p:anim calcmode="lin" valueType="num">
                                      <p:cBhvr>
                                        <p:cTn id="29" dur="10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30" dur="1000"/>
                                        <p:tgtEl>
                                          <p:spTgt spid="3">
                                            <p:txEl>
                                              <p:pRg st="2" end="2"/>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5" presetClass="entr" presetSubtype="0" fill="hold" grpId="0"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 calcmode="lin" valueType="num">
                                      <p:cBhvr>
                                        <p:cTn id="35" dur="1000" fill="hold"/>
                                        <p:tgtEl>
                                          <p:spTgt spid="3">
                                            <p:txEl>
                                              <p:pRg st="3" end="3"/>
                                            </p:txEl>
                                          </p:spTgt>
                                        </p:tgtEl>
                                        <p:attrNameLst>
                                          <p:attrName>ppt_w</p:attrName>
                                        </p:attrNameLst>
                                      </p:cBhvr>
                                      <p:tavLst>
                                        <p:tav tm="0">
                                          <p:val>
                                            <p:strVal val="#ppt_w*0.70"/>
                                          </p:val>
                                        </p:tav>
                                        <p:tav tm="100000">
                                          <p:val>
                                            <p:strVal val="#ppt_w"/>
                                          </p:val>
                                        </p:tav>
                                      </p:tavLst>
                                    </p:anim>
                                    <p:anim calcmode="lin" valueType="num">
                                      <p:cBhvr>
                                        <p:cTn id="36" dur="1000" fill="hold"/>
                                        <p:tgtEl>
                                          <p:spTgt spid="3">
                                            <p:txEl>
                                              <p:pRg st="3" end="3"/>
                                            </p:txEl>
                                          </p:spTgt>
                                        </p:tgtEl>
                                        <p:attrNameLst>
                                          <p:attrName>ppt_h</p:attrName>
                                        </p:attrNameLst>
                                      </p:cBhvr>
                                      <p:tavLst>
                                        <p:tav tm="0">
                                          <p:val>
                                            <p:strVal val="#ppt_h"/>
                                          </p:val>
                                        </p:tav>
                                        <p:tav tm="100000">
                                          <p:val>
                                            <p:strVal val="#ppt_h"/>
                                          </p:val>
                                        </p:tav>
                                      </p:tavLst>
                                    </p:anim>
                                    <p:animEffect transition="in" filter="fade">
                                      <p:cBhvr>
                                        <p:cTn id="37"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theme/theme1.xml><?xml version="1.0" encoding="utf-8"?>
<a:theme xmlns:a="http://schemas.openxmlformats.org/drawingml/2006/main" name="Plaza">
  <a:themeElements>
    <a:clrScheme name="Plaza">
      <a:dk1>
        <a:sysClr val="windowText" lastClr="000000"/>
      </a:dk1>
      <a:lt1>
        <a:sysClr val="window" lastClr="FFFFFF"/>
      </a:lt1>
      <a:dk2>
        <a:srgbClr val="333333"/>
      </a:dk2>
      <a:lt2>
        <a:srgbClr val="CCCCCC"/>
      </a:lt2>
      <a:accent1>
        <a:srgbClr val="990000"/>
      </a:accent1>
      <a:accent2>
        <a:srgbClr val="580101"/>
      </a:accent2>
      <a:accent3>
        <a:srgbClr val="E94A00"/>
      </a:accent3>
      <a:accent4>
        <a:srgbClr val="EB8F00"/>
      </a:accent4>
      <a:accent5>
        <a:srgbClr val="A4A4A4"/>
      </a:accent5>
      <a:accent6>
        <a:srgbClr val="666666"/>
      </a:accent6>
      <a:hlink>
        <a:srgbClr val="D01010"/>
      </a:hlink>
      <a:folHlink>
        <a:srgbClr val="E6682E"/>
      </a:folHlink>
    </a:clrScheme>
    <a:fontScheme name="Plaza">
      <a:majorFont>
        <a:latin typeface="Century Gothic"/>
        <a:ea typeface=""/>
        <a:cs typeface=""/>
        <a:font script="Jpan" typeface="メイリオ"/>
      </a:majorFont>
      <a:minorFont>
        <a:latin typeface="Century Gothic"/>
        <a:ea typeface=""/>
        <a:cs typeface=""/>
        <a:font script="Jpan" typeface="メイリオ"/>
      </a:minorFont>
    </a:fontScheme>
    <a:fmtScheme name="Plaza">
      <a:fillStyleLst>
        <a:solidFill>
          <a:schemeClr val="phClr"/>
        </a:solidFill>
        <a:gradFill rotWithShape="1">
          <a:gsLst>
            <a:gs pos="0">
              <a:schemeClr val="phClr">
                <a:tint val="100000"/>
                <a:shade val="60000"/>
                <a:satMod val="135000"/>
              </a:schemeClr>
            </a:gs>
            <a:gs pos="100000">
              <a:schemeClr val="phClr">
                <a:tint val="100000"/>
                <a:shade val="100000"/>
                <a:satMod val="135000"/>
              </a:schemeClr>
            </a:gs>
          </a:gsLst>
          <a:lin ang="16200000" scaled="1"/>
        </a:gradFill>
        <a:gradFill rotWithShape="1">
          <a:gsLst>
            <a:gs pos="0">
              <a:schemeClr val="phClr">
                <a:shade val="70000"/>
                <a:satMod val="120000"/>
              </a:schemeClr>
            </a:gs>
            <a:gs pos="35000">
              <a:schemeClr val="phClr">
                <a:shade val="100000"/>
                <a:satMod val="150000"/>
              </a:schemeClr>
            </a:gs>
            <a:gs pos="70000">
              <a:schemeClr val="phClr">
                <a:tint val="100000"/>
                <a:shade val="100000"/>
                <a:satMod val="200000"/>
                <a:greenMod val="100000"/>
              </a:schemeClr>
            </a:gs>
            <a:gs pos="100000">
              <a:schemeClr val="phClr">
                <a:tint val="100000"/>
                <a:shade val="100000"/>
                <a:satMod val="250000"/>
                <a:greenMod val="100000"/>
              </a:schemeClr>
            </a:gs>
          </a:gsLst>
          <a:lin ang="16200000" scaled="1"/>
        </a:gra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innerShdw blurRad="190500" dist="63500" dir="5400000">
              <a:srgbClr val="FFFFFF">
                <a:alpha val="65000"/>
              </a:srgbClr>
            </a:innerShdw>
          </a:effectLst>
          <a:scene3d>
            <a:camera prst="orthographicFront">
              <a:rot lat="0" lon="0" rev="0"/>
            </a:camera>
            <a:lightRig rig="twoPt" dir="r">
              <a:rot lat="0" lon="0" rev="6000000"/>
            </a:lightRig>
          </a:scene3d>
          <a:sp3d prstMaterial="matte">
            <a:bevelT w="0" h="0" prst="relaxedInset"/>
          </a:sp3d>
        </a:effectStyle>
        <a:effectStyle>
          <a:effectLst>
            <a:innerShdw blurRad="50800" dist="25400" dir="13500000">
              <a:srgbClr val="FFFFFF">
                <a:alpha val="75000"/>
              </a:srgbClr>
            </a:innerShdw>
            <a:outerShdw blurRad="88900" dist="38100" dir="6600000" sx="101000" sy="101000" rotWithShape="0">
              <a:srgbClr val="000000">
                <a:alpha val="50000"/>
              </a:srgbClr>
            </a:outerShdw>
          </a:effectLst>
          <a:scene3d>
            <a:camera prst="perspectiveFront" fov="3000000"/>
            <a:lightRig rig="morning" dir="tl">
              <a:rot lat="0" lon="0" rev="1800000"/>
            </a:lightRig>
          </a:scene3d>
          <a:sp3d contourW="38100" prstMaterial="softEdge">
            <a:bevelT w="25400" h="38100"/>
            <a:contourClr>
              <a:schemeClr val="phClr">
                <a:tint val="6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Plaza.thmx</Template>
  <TotalTime>92</TotalTime>
  <Words>539</Words>
  <Application>Microsoft Macintosh PowerPoint</Application>
  <PresentationFormat>On-screen Show (4:3)</PresentationFormat>
  <Paragraphs>39</Paragraphs>
  <Slides>8</Slides>
  <Notes>0</Notes>
  <HiddenSlides>0</HiddenSlides>
  <MMClips>0</MMClips>
  <ScaleCrop>false</ScaleCrop>
  <HeadingPairs>
    <vt:vector size="4" baseType="variant">
      <vt:variant>
        <vt:lpstr>Design Template</vt:lpstr>
      </vt:variant>
      <vt:variant>
        <vt:i4>1</vt:i4>
      </vt:variant>
      <vt:variant>
        <vt:lpstr>Slide Titles</vt:lpstr>
      </vt:variant>
      <vt:variant>
        <vt:i4>8</vt:i4>
      </vt:variant>
    </vt:vector>
  </HeadingPairs>
  <TitlesOfParts>
    <vt:vector size="9" baseType="lpstr">
      <vt:lpstr>Plaza</vt:lpstr>
      <vt:lpstr>James 1:5-8</vt:lpstr>
      <vt:lpstr>Being Caught Between Two Things</vt:lpstr>
      <vt:lpstr>Two Types and Causes of Doubt</vt:lpstr>
      <vt:lpstr>Two Examples of Doubt</vt:lpstr>
      <vt:lpstr>Two Examples of Doubt</vt:lpstr>
      <vt:lpstr>The Dangers of Doubting</vt:lpstr>
      <vt:lpstr>The Time to Choose</vt:lpstr>
      <vt:lpstr>When We Face Doubts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Kyle Pope</dc:creator>
  <cp:lastModifiedBy>Kyle Pope</cp:lastModifiedBy>
  <cp:revision>3</cp:revision>
  <dcterms:created xsi:type="dcterms:W3CDTF">2018-09-17T18:41:33Z</dcterms:created>
  <dcterms:modified xsi:type="dcterms:W3CDTF">2018-09-17T18:42:07Z</dcterms:modified>
</cp:coreProperties>
</file>