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16C610-73B3-B74E-B61C-E6D6C2A752FA}" type="datetimeFigureOut">
              <a:rPr lang="en-US" smtClean="0"/>
              <a:pPr/>
              <a:t>5/7/18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BA98D9-0682-6F46-9ED5-61D180D82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16C610-73B3-B74E-B61C-E6D6C2A752FA}" type="datetimeFigureOut">
              <a:rPr lang="en-US" smtClean="0"/>
              <a:pPr/>
              <a:t>5/7/18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BA98D9-0682-6F46-9ED5-61D180D82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16C610-73B3-B74E-B61C-E6D6C2A752FA}" type="datetimeFigureOut">
              <a:rPr lang="en-US" smtClean="0"/>
              <a:pPr/>
              <a:t>5/7/18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BA98D9-0682-6F46-9ED5-61D180D82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16C610-73B3-B74E-B61C-E6D6C2A752FA}" type="datetimeFigureOut">
              <a:rPr lang="en-US" smtClean="0"/>
              <a:pPr/>
              <a:t>5/7/18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BA98D9-0682-6F46-9ED5-61D180D82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16C610-73B3-B74E-B61C-E6D6C2A752FA}" type="datetimeFigureOut">
              <a:rPr lang="en-US" smtClean="0"/>
              <a:pPr/>
              <a:t>5/7/18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BA98D9-0682-6F46-9ED5-61D180D82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16C610-73B3-B74E-B61C-E6D6C2A752FA}" type="datetimeFigureOut">
              <a:rPr lang="en-US" smtClean="0"/>
              <a:pPr/>
              <a:t>5/7/18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BA98D9-0682-6F46-9ED5-61D180D82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16C610-73B3-B74E-B61C-E6D6C2A752FA}" type="datetimeFigureOut">
              <a:rPr lang="en-US" smtClean="0"/>
              <a:pPr/>
              <a:t>5/7/18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BA98D9-0682-6F46-9ED5-61D180D82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16C610-73B3-B74E-B61C-E6D6C2A752FA}" type="datetimeFigureOut">
              <a:rPr lang="en-US" smtClean="0"/>
              <a:pPr/>
              <a:t>5/7/18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BA98D9-0682-6F46-9ED5-61D180D82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16C610-73B3-B74E-B61C-E6D6C2A752FA}" type="datetimeFigureOut">
              <a:rPr lang="en-US" smtClean="0"/>
              <a:pPr/>
              <a:t>5/7/18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BA98D9-0682-6F46-9ED5-61D180D82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16C610-73B3-B74E-B61C-E6D6C2A752FA}" type="datetimeFigureOut">
              <a:rPr lang="en-US" smtClean="0"/>
              <a:pPr/>
              <a:t>5/7/18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BA98D9-0682-6F46-9ED5-61D180D82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16C610-73B3-B74E-B61C-E6D6C2A752FA}" type="datetimeFigureOut">
              <a:rPr lang="en-US" smtClean="0"/>
              <a:pPr/>
              <a:t>5/7/18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BA98D9-0682-6F46-9ED5-61D180D82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usiness-card-1082665_1280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9500"/>
            <a:ext cx="6350000" cy="2171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251201"/>
            <a:ext cx="6337300" cy="292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09" y="1079500"/>
            <a:ext cx="6563992" cy="2171700"/>
          </a:xfrm>
        </p:spPr>
        <p:txBody>
          <a:bodyPr>
            <a:normAutofit/>
          </a:bodyPr>
          <a:lstStyle/>
          <a:p>
            <a:pPr marL="284163"/>
            <a:r>
              <a:rPr lang="en-US" sz="5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Genesis 2:15-25</a:t>
            </a:r>
            <a:endParaRPr lang="en-US" sz="54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799" y="3251200"/>
            <a:ext cx="6286345" cy="2921001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Vs. 18—God made marriage</a:t>
            </a:r>
          </a:p>
          <a:p>
            <a:r>
              <a:rPr lang="en-US" sz="3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Vs. 24—The Marriage Constitution</a:t>
            </a:r>
            <a:endParaRPr lang="en-US" sz="30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09" y="1079500"/>
            <a:ext cx="6563992" cy="2171700"/>
          </a:xfrm>
        </p:spPr>
        <p:txBody>
          <a:bodyPr>
            <a:normAutofit/>
          </a:bodyPr>
          <a:lstStyle/>
          <a:p>
            <a:pPr marL="284163"/>
            <a:r>
              <a:rPr lang="en-US" sz="5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Matthew 19:1-12</a:t>
            </a:r>
            <a:endParaRPr lang="en-US" sz="54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799" y="2756034"/>
            <a:ext cx="6286345" cy="3416167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Vs. 4—God’s creation                         of male and female</a:t>
            </a:r>
          </a:p>
          <a:p>
            <a:r>
              <a:rPr lang="en-US" sz="3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Vs. 5—Quote of Genesis 2:24</a:t>
            </a:r>
          </a:p>
          <a:p>
            <a:r>
              <a:rPr lang="en-US" sz="3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Vs. 6—NT doctrine of the permanence of marriage</a:t>
            </a:r>
            <a:endParaRPr lang="en-US" sz="30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9500"/>
            <a:ext cx="6807201" cy="2171700"/>
          </a:xfrm>
        </p:spPr>
        <p:txBody>
          <a:bodyPr>
            <a:normAutofit/>
          </a:bodyPr>
          <a:lstStyle/>
          <a:p>
            <a:pPr marL="284163"/>
            <a:r>
              <a:rPr lang="en-US" sz="5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Disregard for God’s Marriage Laws</a:t>
            </a:r>
            <a:endParaRPr lang="en-US" sz="54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799" y="2756034"/>
            <a:ext cx="6286345" cy="341616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6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“Made them male 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and female” (vs.4)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—Homosexuality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(Gen. 2:18-23; Lev. 18:22; </a:t>
            </a:r>
            <a:br>
              <a:rPr lang="en-US" sz="36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Rom. 1:26-28)</a:t>
            </a:r>
            <a:endParaRPr lang="en-US" sz="36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9500"/>
            <a:ext cx="6807201" cy="2171700"/>
          </a:xfrm>
        </p:spPr>
        <p:txBody>
          <a:bodyPr>
            <a:normAutofit/>
          </a:bodyPr>
          <a:lstStyle/>
          <a:p>
            <a:pPr marL="284163"/>
            <a:r>
              <a:rPr lang="en-US" sz="5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Disregard for God’s Marriage Laws</a:t>
            </a:r>
            <a:endParaRPr lang="en-US" sz="54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799" y="2931664"/>
            <a:ext cx="6286345" cy="324053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6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“And be joined 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to his wife” (vs. 5b)</a:t>
            </a:r>
          </a:p>
          <a:p>
            <a:pPr>
              <a:buNone/>
            </a:pPr>
            <a:r>
              <a:rPr lang="en-US" sz="36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—Living Together</a:t>
            </a:r>
          </a:p>
          <a:p>
            <a:pPr>
              <a:buNone/>
            </a:pPr>
            <a:r>
              <a:rPr lang="en-US" sz="36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(Gen. 34:7; John 4:18) </a:t>
            </a:r>
          </a:p>
          <a:p>
            <a:pPr>
              <a:buNone/>
            </a:pPr>
            <a:endParaRPr lang="en-US" sz="36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9500"/>
            <a:ext cx="6807201" cy="2171700"/>
          </a:xfrm>
        </p:spPr>
        <p:txBody>
          <a:bodyPr>
            <a:normAutofit/>
          </a:bodyPr>
          <a:lstStyle/>
          <a:p>
            <a:pPr marL="284163"/>
            <a:r>
              <a:rPr lang="en-US" sz="5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Disregard for God’s Marriage Laws</a:t>
            </a:r>
            <a:endParaRPr lang="en-US" sz="54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3374" y="3251200"/>
            <a:ext cx="7863772" cy="315252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6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“And the two shall 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become one flesh” 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(vs. 5c)—Adultery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(Prov. 5:15-23; Matt. 5:27-30; 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Job 31:1)</a:t>
            </a:r>
          </a:p>
          <a:p>
            <a:pPr>
              <a:buNone/>
            </a:pPr>
            <a:endParaRPr lang="en-US" sz="36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9500"/>
            <a:ext cx="6807201" cy="2171700"/>
          </a:xfrm>
        </p:spPr>
        <p:txBody>
          <a:bodyPr>
            <a:normAutofit/>
          </a:bodyPr>
          <a:lstStyle/>
          <a:p>
            <a:pPr marL="284163"/>
            <a:r>
              <a:rPr lang="en-US" sz="5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Disregard for God’s Marriage Laws</a:t>
            </a:r>
            <a:endParaRPr lang="en-US" sz="54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799" y="3251200"/>
            <a:ext cx="6286345" cy="3258751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en-US" sz="36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“What God has 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joined together, let 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not man separate” 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(vs. 6)—Divorce 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(Mal. 2:16; Matt. 5:33-37; 31-32) </a:t>
            </a:r>
          </a:p>
          <a:p>
            <a:pPr>
              <a:buNone/>
            </a:pPr>
            <a:endParaRPr lang="en-US" sz="36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219</Words>
  <Application>Microsoft Macintosh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Genesis 2:15-25</vt:lpstr>
      <vt:lpstr>Matthew 19:1-12</vt:lpstr>
      <vt:lpstr>Disregard for God’s Marriage Laws</vt:lpstr>
      <vt:lpstr>Disregard for God’s Marriage Laws</vt:lpstr>
      <vt:lpstr>Disregard for God’s Marriage Laws</vt:lpstr>
      <vt:lpstr>Disregard for God’s Marriage Laws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3</cp:revision>
  <dcterms:created xsi:type="dcterms:W3CDTF">2018-05-07T21:34:36Z</dcterms:created>
  <dcterms:modified xsi:type="dcterms:W3CDTF">2018-05-07T21:34:45Z</dcterms:modified>
</cp:coreProperties>
</file>