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1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3968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266FDF-6F12-F34C-BFA3-7B15BB88B3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9125-DCA7-0C41-BA19-2AB255FADF33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158D12-C938-6544-BC07-BF820F524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E6FA9-9CB5-E743-B72A-7F4A5C1E2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444407-3415-7E49-AF81-5752C4A33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E7EB71-7C0F-7C46-8DC2-D14ADCDF6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411584-C4A8-7C47-846C-A0D0CEA3A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590800"/>
            <a:ext cx="41148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590800"/>
            <a:ext cx="41148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1F271A-1491-AD46-AB31-0E5B12574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E0DAFF-A879-6C45-9925-219B5D78B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A2E589-7CF6-1642-8248-024A6287F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B418AF-A8D9-F74A-9C1E-C6E6363DB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3834A0-C20B-3E4A-A0C0-A8E2F7C3D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87B337-5EA3-7D42-806C-C11CDE7A6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ppich_0001_c.jpg"/>
          <p:cNvPicPr>
            <a:picLocks noChangeAspect="1"/>
          </p:cNvPicPr>
          <p:nvPr userDrawn="1"/>
        </p:nvPicPr>
        <p:blipFill>
          <a:blip r:embed="rId13">
            <a:alphaModFix amt="37000"/>
            <a:lum bright="-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5908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fld id="{3B31FED8-2E7D-E641-B1E7-82ABAA25311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n"/>
        <a:defRPr kumimoji="1"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charset="2"/>
        <a:buChar char="n"/>
        <a:defRPr kumimoji="1"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 marL="0" indent="0" algn="ctr">
              <a:buFont typeface="Monotype Sorts" charset="2"/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Matthew </a:t>
            </a:r>
            <a:r>
              <a:rPr lang="en-US" sz="4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18:1-</a:t>
            </a: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5</a:t>
            </a:r>
          </a:p>
          <a:p>
            <a:pPr marL="0" indent="0" algn="ctr">
              <a:spcAft>
                <a:spcPts val="1800"/>
              </a:spcAft>
              <a:buFont typeface="Monotype Sorts" charset="2"/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“</a:t>
            </a: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Become as little children”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Matthew 19:13-15</a:t>
            </a: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Of such is the kingdom of heaven”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Children Are Accepting.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Of Others (Acts 11:25-26) 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 Of the Truth (1 Thess. 2:13)</a:t>
            </a:r>
          </a:p>
          <a:p>
            <a:pPr lvl="2"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Not Naïve (1 Cor. 14:20)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Children Are Trusting.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Example of Isaac (Gen. 22:7-8) 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That God Protects and Provides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C. That God Knows Best (2 Tim. 1:12)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III. Children Should Obey.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Ten Commandments (Exod. 20:12) 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Mark of sinful world (Rom. 1:30)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C. Christians are “children of God” (Eph. 5:1-2)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IV. Children Love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The unlovable (Rom. 5:8)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V. Children Are Forgiving.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Children of God must forgive (Col. 3:12-13)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VI. Children Hope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Love always hopes (1 Cor. 13:7)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VII. Children </a:t>
            </a:r>
            <a:r>
              <a:rPr lang="en-US" sz="41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Can Change.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Get a “new heart” (Ezek. 18:30-31)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01000" cy="3352800"/>
          </a:xfrm>
        </p:spPr>
        <p:txBody>
          <a:bodyPr anchor="t"/>
          <a:lstStyle/>
          <a:p>
            <a:pPr>
              <a:buNone/>
            </a:pPr>
            <a:r>
              <a:rPr lang="en-US" sz="4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Children Are Trusting.</a:t>
            </a:r>
          </a:p>
          <a:p>
            <a:pPr marL="1027113" lvl="1" indent="-56991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“The Innocents” (Jer. 19:4-5) 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 Christians should strive to live free of sin (Jas. 1:27).</a:t>
            </a:r>
          </a:p>
          <a:p>
            <a:pPr marL="1035050" lvl="1" indent="-5762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C.  We only regain innocence by the blood of Christ  (Rom. 6:17-18)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001000" cy="1676400"/>
          </a:xfrm>
          <a:solidFill>
            <a:srgbClr val="333300">
              <a:alpha val="25000"/>
            </a:srgbClr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/>
                <a:latin typeface="Cambria"/>
                <a:cs typeface="Cambria"/>
              </a:rPr>
              <a:t> </a:t>
            </a:r>
            <a:endParaRPr lang="en-US" sz="4800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2000" y="609600"/>
            <a:ext cx="7543799" cy="1355851"/>
            <a:chOff x="762000" y="609600"/>
            <a:chExt cx="7543799" cy="135585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09600"/>
              <a:ext cx="2590799" cy="1355851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762000" y="609600"/>
              <a:ext cx="4953000" cy="13239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900" b="1" dirty="0" smtClean="0">
                  <a:solidFill>
                    <a:schemeClr val="tx1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Cambria"/>
                  <a:cs typeface="Cambria"/>
                </a:rPr>
                <a:t>The Example of Children</a:t>
              </a:r>
              <a:endParaRPr lang="en-US" sz="4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Modello struttura Disegni di bambini su sfondo blu">
  <a:themeElements>
    <a:clrScheme name="Modello struttura Disegni di bambini su sfondo blu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Modello struttura Disegni di bambini su sfondo blu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odello struttura Disegni di bambini su sfondo blu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struttura Disegni di bambini su sfondo blu</Template>
  <TotalTime>81</TotalTime>
  <Words>350</Words>
  <Application>Microsoft Macintosh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Modello struttura Disegni di bambini su sfondo blu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Manager/>
  <Company> 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Example of Children</dc:title>
  <dc:subject/>
  <dc:creator> </dc:creator>
  <cp:keywords/>
  <dc:description/>
  <cp:lastModifiedBy>Kyle Pope</cp:lastModifiedBy>
  <cp:revision>7</cp:revision>
  <dcterms:created xsi:type="dcterms:W3CDTF">2018-04-30T19:17:56Z</dcterms:created>
  <dcterms:modified xsi:type="dcterms:W3CDTF">2018-04-30T19:18:08Z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TC011408101033</vt:lpwstr>
  </property>
</Properties>
</file>