
<file path=[Content_Types].xml><?xml version="1.0" encoding="utf-8"?>
<Types xmlns="http://schemas.openxmlformats.org/package/2006/content-types">
  <Override PartName="/ppt/slideLayouts/slideLayout256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18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27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22.xml" ContentType="application/vnd.openxmlformats-officedocument.theme+xml"/>
  <Override PartName="/ppt/slideLayouts/slideLayout254.xml" ContentType="application/vnd.openxmlformats-officedocument.presentationml.slideLayout+xml"/>
  <Override PartName="/ppt/theme/theme16.xml" ContentType="application/vnd.openxmlformats-officedocument.theme+xml"/>
  <Override PartName="/ppt/slideLayouts/slideLayout160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Layouts/slideLayout125.xml" ContentType="application/vnd.openxmlformats-officedocument.presentationml.slideLayout+xml"/>
  <Override PartName="/ppt/slideLayouts/slideLayout75.xml" ContentType="application/vnd.openxmlformats-officedocument.presentationml.slideLayout+xml"/>
  <Default Extension="xml" ContentType="application/xml"/>
  <Override PartName="/ppt/slideLayouts/slideLayout11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20.xml" ContentType="application/vnd.openxmlformats-officedocument.theme+xml"/>
  <Override PartName="/ppt/slideLayouts/slideLayout252.xml" ContentType="application/vnd.openxmlformats-officedocument.presentationml.slideLayout+xml"/>
  <Override PartName="/ppt/theme/theme14.xml" ContentType="application/vnd.openxmlformats-officedocument.theme+xml"/>
  <Override PartName="/ppt/slideLayouts/slideLayout95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24.xml" ContentType="application/vnd.openxmlformats-officedocument.presentationml.slideMaster+xml"/>
  <Override PartName="/ppt/slideLayouts/slideLayout23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Layouts/slideLayout73.xml" ContentType="application/vnd.openxmlformats-officedocument.presentationml.slideLayout+xml"/>
  <Override PartName="/ppt/slideLayouts/slideLayout117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101.xml" ContentType="application/vnd.openxmlformats-officedocument.presentationml.slideLayout+xml"/>
  <Override PartName="/ppt/slides/slide9.xml" ContentType="application/vnd.openxmlformats-officedocument.presentationml.slide+xml"/>
  <Override PartName="/ppt/slideLayouts/slideLayout159.xml" ContentType="application/vnd.openxmlformats-officedocument.presentationml.slideLayout+xml"/>
  <Override PartName="/ppt/slideLayouts/slideLayout51.xml" ContentType="application/vnd.openxmlformats-officedocument.presentationml.slideLayout+xml"/>
  <Default Extension="jpeg" ContentType="image/jpeg"/>
  <Override PartName="/ppt/slideLayouts/slideLayout250.xml" ContentType="application/vnd.openxmlformats-officedocument.presentationml.slideLayout+xml"/>
  <Override PartName="/ppt/theme/theme12.xml" ContentType="application/vnd.openxmlformats-officedocument.theme+xml"/>
  <Override PartName="/ppt/slideLayouts/slideLayout93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87.xml" ContentType="application/vnd.openxmlformats-officedocument.presentationml.slideLayout+xml"/>
  <Override PartName="/docProps/app.xml" ContentType="application/vnd.openxmlformats-officedocument.extended-properties+xml"/>
  <Override PartName="/ppt/slideMasters/slideMaster2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179.xml" ContentType="application/vnd.openxmlformats-officedocument.presentationml.slideLayout+xml"/>
  <Override PartName="/ppt/slideMasters/slideMaster16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20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64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57.xml" ContentType="application/vnd.openxmlformats-officedocument.presentationml.slideLayout+xml"/>
  <Override PartName="/ppt/theme/theme10.xml" ContentType="application/vnd.openxmlformats-officedocument.theme+xml"/>
  <Override PartName="/ppt/slideLayouts/slideLayout199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Masters/slideMaster20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9.xml" ContentType="application/vnd.openxmlformats-officedocument.theme+xml"/>
  <Override PartName="/ppt/slideLayouts/slideLayout177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249.xml" ContentType="application/vnd.openxmlformats-officedocument.presentationml.slideLayout+xml"/>
  <Override PartName="/ppt/slideLayouts/slideLayout262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155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40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7.xml" ContentType="application/vnd.openxmlformats-officedocument.theme+xml"/>
  <Override PartName="/ppt/slideLayouts/slideLayout17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2.xml" ContentType="application/vnd.openxmlformats-officedocument.presentationml.slideMaster+xml"/>
  <Override PartName="/ppt/slideLayouts/slideLayout205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247.xml" ContentType="application/vnd.openxmlformats-officedocument.presentationml.slideLayout+xml"/>
  <Override PartName="/ppt/slideLayouts/slideLayout26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5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4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219.xml" ContentType="application/vnd.openxmlformats-officedocument.presentationml.slideLayout+xml"/>
  <Override PartName="/ppt/notesSlides/notesSlide8.xml" ContentType="application/vnd.openxmlformats-officedocument.presentationml.notesSlide+xml"/>
  <Override PartName="/ppt/theme/theme5.xml" ContentType="application/vnd.openxmlformats-officedocument.theme+xml"/>
  <Override PartName="/ppt/slideLayouts/slideLayout173.xml" ContentType="application/vnd.openxmlformats-officedocument.presentationml.slideLayout+xml"/>
  <Override PartName="/ppt/slideMasters/slideMaster10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51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3.xml" ContentType="application/vnd.openxmlformats-officedocument.theme+xml"/>
  <Override PartName="/ppt/slideLayouts/slideLayout171.xml" ContentType="application/vnd.openxmlformats-officedocument.presentationml.slideLayout+xml"/>
  <Override PartName="/ppt/slideLayouts/slideLayout201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259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243.xml" ContentType="application/vnd.openxmlformats-officedocument.presentationml.slideLayout+xml"/>
  <Override PartName="/ppt/slideLayouts/slideLayout38.xml" ContentType="application/vnd.openxmlformats-officedocument.presentationml.slideLayout+xml"/>
  <Override PartName="/docProps/core.xml" ContentType="application/vnd.openxmlformats-package.core-properties+xml"/>
  <Override PartName="/ppt/slideLayouts/slideLayout237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.xml" ContentType="application/vnd.openxmlformats-officedocument.theme+xml"/>
  <Override PartName="/ppt/slideLayouts/slideLayout58.xml" ContentType="application/vnd.openxmlformats-officedocument.presentationml.slideLayout+xml"/>
  <Override PartName="/ppt/theme/theme25.xml" ContentType="application/vnd.openxmlformats-officedocument.theme+xml"/>
  <Override PartName="/ppt/slideLayouts/slideLayout257.xml" ContentType="application/vnd.openxmlformats-officedocument.presentationml.slideLayout+xml"/>
  <Override PartName="/ppt/theme/theme19.xml" ContentType="application/vnd.openxmlformats-officedocument.theme+xml"/>
  <Override PartName="/ppt/slideLayouts/slideLayout16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23.xml" ContentType="application/vnd.openxmlformats-officedocument.theme+xml"/>
  <Override PartName="/ppt/slideLayouts/slideLayout255.xml" ContentType="application/vnd.openxmlformats-officedocument.presentationml.slideLayout+xml"/>
  <Override PartName="/ppt/theme/theme17.xml" ContentType="application/vnd.openxmlformats-officedocument.theme+xml"/>
  <Override PartName="/ppt/slideLayouts/slideLayout16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Layouts/slideLayout126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21.xml" ContentType="application/vnd.openxmlformats-officedocument.theme+xml"/>
  <Override PartName="/ppt/slideLayouts/slideLayout253.xml" ContentType="application/vnd.openxmlformats-officedocument.presentationml.slideLayout+xml"/>
  <Override PartName="/ppt/theme/theme15.xml" ContentType="application/vnd.openxmlformats-officedocument.theme+xml"/>
  <Override PartName="/ppt/slideLayouts/slideLayout96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231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Layouts/slideLayout74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02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251.xml" ContentType="application/vnd.openxmlformats-officedocument.presentationml.slideLayout+xml"/>
  <Override PartName="/ppt/theme/theme13.xml" ContentType="application/vnd.openxmlformats-officedocument.theme+xml"/>
  <Override PartName="/ppt/slideLayouts/slideLayout94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Masters/slideMaster2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Layouts/slideLayout7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6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265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158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11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Masters/slideMaster2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78.xml" ContentType="application/vnd.openxmlformats-officedocument.presentationml.slideLayout+xml"/>
  <Override PartName="/ppt/slideMasters/slideMaster15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64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263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56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8.xml" ContentType="application/vnd.openxmlformats-officedocument.theme+xml"/>
  <Override PartName="/ppt/tableStyles.xml" ContentType="application/vnd.openxmlformats-officedocument.presentationml.tableStyles+xml"/>
  <Override PartName="/ppt/slideLayouts/slideLayout176.xml" ContentType="application/vnd.openxmlformats-officedocument.presentationml.slideLayout+xml"/>
  <Override PartName="/ppt/slideMasters/slideMaster13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62.xml" ContentType="application/vnd.openxmlformats-officedocument.presentationml.slideLayout+xml"/>
  <Default Extension="bin" ContentType="application/vnd.openxmlformats-officedocument.presentationml.printerSettings"/>
  <Override PartName="/ppt/slideLayouts/slideLayout248.xml" ContentType="application/vnd.openxmlformats-officedocument.presentationml.slideLayout+xml"/>
  <Override PartName="/ppt/slideLayouts/slideLayout261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154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82.xml" ContentType="application/vnd.openxmlformats-officedocument.presentationml.slideLayout+xml"/>
  <Override PartName="/ppt/notesSlides/notesSlide9.xml" ContentType="application/vnd.openxmlformats-officedocument.presentationml.notesSlide+xml"/>
  <Override PartName="/ppt/theme/theme6.xml" ContentType="application/vnd.openxmlformats-officedocument.theme+xml"/>
  <Override PartName="/ppt/slideLayouts/slideLayout174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2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slideLayouts/slideLayout17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50.xml" ContentType="application/vnd.openxmlformats-officedocument.presentationml.slideLayout+xml"/>
  <Default Extension="png" ContentType="image/png"/>
  <Override PartName="/ppt/slideLayouts/slideLayout238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17.xml" ContentType="application/vnd.openxmlformats-officedocument.presentationml.slideLayout+xml"/>
  <Default Extension="rels" ContentType="application/vnd.openxmlformats-package.relationships+xml"/>
  <Override PartName="/ppt/slideLayouts/slideLayout18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2.xml" ContentType="application/vnd.openxmlformats-officedocument.theme+xml"/>
  <Override PartName="/ppt/slideLayouts/slideLayout170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58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214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107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2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  <p:sldMasterId id="2147483661" r:id="rId14"/>
    <p:sldMasterId id="2147483662" r:id="rId15"/>
    <p:sldMasterId id="2147483663" r:id="rId16"/>
    <p:sldMasterId id="2147483664" r:id="rId17"/>
    <p:sldMasterId id="2147483665" r:id="rId18"/>
    <p:sldMasterId id="2147483666" r:id="rId19"/>
    <p:sldMasterId id="2147483667" r:id="rId20"/>
    <p:sldMasterId id="2147483668" r:id="rId21"/>
    <p:sldMasterId id="2147483669" r:id="rId22"/>
    <p:sldMasterId id="2147483670" r:id="rId23"/>
    <p:sldMasterId id="2147483671" r:id="rId24"/>
  </p:sldMasterIdLst>
  <p:notesMasterIdLst>
    <p:notesMasterId r:id="rId34"/>
  </p:notesMasterIdLst>
  <p:sldIdLst>
    <p:sldId id="256" r:id="rId25"/>
    <p:sldId id="257" r:id="rId26"/>
    <p:sldId id="258" r:id="rId27"/>
    <p:sldId id="259" r:id="rId28"/>
    <p:sldId id="260" r:id="rId29"/>
    <p:sldId id="261" r:id="rId30"/>
    <p:sldId id="262" r:id="rId31"/>
    <p:sldId id="263" r:id="rId32"/>
    <p:sldId id="264" r:id="rId33"/>
  </p:sldIdLst>
  <p:sldSz cx="9720263" cy="6480175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28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Master" Target="slideMasters/slideMaster20.xml"/><Relationship Id="rId21" Type="http://schemas.openxmlformats.org/officeDocument/2006/relationships/slideMaster" Target="slideMasters/slideMaster21.xml"/><Relationship Id="rId22" Type="http://schemas.openxmlformats.org/officeDocument/2006/relationships/slideMaster" Target="slideMasters/slideMaster22.xml"/><Relationship Id="rId23" Type="http://schemas.openxmlformats.org/officeDocument/2006/relationships/slideMaster" Target="slideMasters/slideMaster23.xml"/><Relationship Id="rId24" Type="http://schemas.openxmlformats.org/officeDocument/2006/relationships/slideMaster" Target="slideMasters/slideMaster24.xml"/><Relationship Id="rId25" Type="http://schemas.openxmlformats.org/officeDocument/2006/relationships/slide" Target="slides/slide1.xml"/><Relationship Id="rId26" Type="http://schemas.openxmlformats.org/officeDocument/2006/relationships/slide" Target="slides/slide2.xml"/><Relationship Id="rId27" Type="http://schemas.openxmlformats.org/officeDocument/2006/relationships/slide" Target="slides/slide3.xml"/><Relationship Id="rId28" Type="http://schemas.openxmlformats.org/officeDocument/2006/relationships/slide" Target="slides/slide4.xml"/><Relationship Id="rId29" Type="http://schemas.openxmlformats.org/officeDocument/2006/relationships/slide" Target="slides/slide5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slide" Target="slides/slide6.xml"/><Relationship Id="rId31" Type="http://schemas.openxmlformats.org/officeDocument/2006/relationships/slide" Target="slides/slide7.xml"/><Relationship Id="rId32" Type="http://schemas.openxmlformats.org/officeDocument/2006/relationships/slide" Target="slides/slide8.xml"/><Relationship Id="rId9" Type="http://schemas.openxmlformats.org/officeDocument/2006/relationships/slideMaster" Target="slideMasters/slideMaster9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33" Type="http://schemas.openxmlformats.org/officeDocument/2006/relationships/slide" Target="slides/slide9.xml"/><Relationship Id="rId34" Type="http://schemas.openxmlformats.org/officeDocument/2006/relationships/notesMaster" Target="notesMasters/notes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Relationship Id="rId13" Type="http://schemas.openxmlformats.org/officeDocument/2006/relationships/slideMaster" Target="slideMasters/slideMaster13.xml"/><Relationship Id="rId14" Type="http://schemas.openxmlformats.org/officeDocument/2006/relationships/slideMaster" Target="slideMasters/slideMaster14.xml"/><Relationship Id="rId15" Type="http://schemas.openxmlformats.org/officeDocument/2006/relationships/slideMaster" Target="slideMasters/slideMaster15.xml"/><Relationship Id="rId16" Type="http://schemas.openxmlformats.org/officeDocument/2006/relationships/slideMaster" Target="slideMasters/slideMaster16.xml"/><Relationship Id="rId17" Type="http://schemas.openxmlformats.org/officeDocument/2006/relationships/slideMaster" Target="slideMasters/slideMaster17.xml"/><Relationship Id="rId18" Type="http://schemas.openxmlformats.org/officeDocument/2006/relationships/slideMaster" Target="slideMasters/slideMaster18.xml"/><Relationship Id="rId19" Type="http://schemas.openxmlformats.org/officeDocument/2006/relationships/slideMaster" Target="slideMasters/slideMaster19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</p:sp>
      <p:sp>
        <p:nvSpPr>
          <p:cNvPr id="25602" name="Text Box 2"/>
          <p:cNvSpPr txBox="1">
            <a:spLocks noChangeArrowheads="1"/>
          </p:cNvSpPr>
          <p:nvPr>
            <p:ph type="body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0" y="0"/>
            <a:ext cx="3373438" cy="503238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4398963" y="0"/>
            <a:ext cx="3373437" cy="503238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0" y="9555163"/>
            <a:ext cx="3373438" cy="503237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</a:lstStyle>
          <a:p>
            <a:fld id="{5B41338D-248F-2F44-9526-B2954668AC4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2DF3C81-CE19-EB43-B04C-94ED92B721C6}" type="slidenum">
              <a:rPr lang="en-US"/>
              <a:pPr/>
              <a:t>1</a:t>
            </a:fld>
            <a:endParaRPr lang="en-US"/>
          </a:p>
        </p:txBody>
      </p:sp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3437" cy="503237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  <a:effectLst/>
        </p:spPr>
        <p:txBody>
          <a:bodyPr lIns="0" tIns="0" rIns="0" bIns="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D7032D18-E3C3-8C4D-8E2B-DE11C9DF9E88}" type="slidenum">
              <a:rPr lang="en-US" sz="14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rPr>
              <a:pPr algn="r">
                <a:lnSpc>
                  <a:spcPct val="100000"/>
                </a:lnSpc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1</a:t>
            </a:fld>
            <a:endParaRPr lang="en-US" sz="1400">
              <a:solidFill>
                <a:srgbClr val="000000"/>
              </a:solidFill>
              <a:latin typeface="Times New Roman" charset="0"/>
              <a:ea typeface="Arial Unicode MS" charset="0"/>
              <a:cs typeface="Arial Unicode MS" charset="0"/>
            </a:endParaRPr>
          </a:p>
        </p:txBody>
      </p:sp>
      <p:sp>
        <p:nvSpPr>
          <p:cNvPr id="35842" name="Text Box 2"/>
          <p:cNvSpPr txBox="1">
            <a:spLocks noChangeArrowheads="1"/>
          </p:cNvSpPr>
          <p:nvPr>
            <p:ph type="sldImg"/>
          </p:nvPr>
        </p:nvSpPr>
        <p:spPr bwMode="auto">
          <a:xfrm>
            <a:off x="1057275" y="763588"/>
            <a:ext cx="5656263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Text Box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w="12600" cap="flat"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6D770D0-D4C0-0440-8219-33A8FA775E09}" type="slidenum">
              <a:rPr lang="en-US"/>
              <a:pPr/>
              <a:t>2</a:t>
            </a:fld>
            <a:endParaRPr lang="en-US"/>
          </a:p>
        </p:txBody>
      </p:sp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3437" cy="503237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  <a:effectLst/>
        </p:spPr>
        <p:txBody>
          <a:bodyPr lIns="0" tIns="0" rIns="0" bIns="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04D40F9E-C4BF-D941-AD09-0F40C9FA750F}" type="slidenum">
              <a:rPr lang="en-US" sz="14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rPr>
              <a:pPr algn="r">
                <a:lnSpc>
                  <a:spcPct val="100000"/>
                </a:lnSpc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2</a:t>
            </a:fld>
            <a:endParaRPr lang="en-US" sz="1400">
              <a:solidFill>
                <a:srgbClr val="000000"/>
              </a:solidFill>
              <a:latin typeface="Times New Roman" charset="0"/>
              <a:ea typeface="Arial Unicode MS" charset="0"/>
              <a:cs typeface="Arial Unicode MS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>
            <p:ph type="sldImg"/>
          </p:nvPr>
        </p:nvSpPr>
        <p:spPr bwMode="auto">
          <a:xfrm>
            <a:off x="1057275" y="763588"/>
            <a:ext cx="5656263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Text Box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w="12600" cap="flat"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1AC3F9C-1C33-6948-B511-6D5F62C71D08}" type="slidenum">
              <a:rPr lang="en-US"/>
              <a:pPr/>
              <a:t>3</a:t>
            </a:fld>
            <a:endParaRPr lang="en-US"/>
          </a:p>
        </p:txBody>
      </p:sp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3437" cy="503237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  <a:effectLst/>
        </p:spPr>
        <p:txBody>
          <a:bodyPr lIns="0" tIns="0" rIns="0" bIns="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DDC7848E-67CC-7A47-916C-ADBBE8FE3D2E}" type="slidenum">
              <a:rPr lang="en-US" sz="14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rPr>
              <a:pPr algn="r">
                <a:lnSpc>
                  <a:spcPct val="100000"/>
                </a:lnSpc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3</a:t>
            </a:fld>
            <a:endParaRPr lang="en-US" sz="1400">
              <a:solidFill>
                <a:srgbClr val="000000"/>
              </a:solidFill>
              <a:latin typeface="Times New Roman" charset="0"/>
              <a:ea typeface="Arial Unicode MS" charset="0"/>
              <a:cs typeface="Arial Unicode MS" charset="0"/>
            </a:endParaRPr>
          </a:p>
        </p:txBody>
      </p:sp>
      <p:sp>
        <p:nvSpPr>
          <p:cNvPr id="37890" name="Text Box 2"/>
          <p:cNvSpPr txBox="1">
            <a:spLocks noChangeArrowheads="1"/>
          </p:cNvSpPr>
          <p:nvPr>
            <p:ph type="sldImg"/>
          </p:nvPr>
        </p:nvSpPr>
        <p:spPr bwMode="auto">
          <a:xfrm>
            <a:off x="1057275" y="763588"/>
            <a:ext cx="5656263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Text Box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w="12600" cap="flat"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FBCBB59-1A5E-B346-9EF1-2E9D8F290F25}" type="slidenum">
              <a:rPr lang="en-US"/>
              <a:pPr/>
              <a:t>4</a:t>
            </a:fld>
            <a:endParaRPr lang="en-US"/>
          </a:p>
        </p:txBody>
      </p:sp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3437" cy="503237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  <a:effectLst/>
        </p:spPr>
        <p:txBody>
          <a:bodyPr lIns="0" tIns="0" rIns="0" bIns="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9E1262CE-534D-6148-ABB3-6D96B95091CA}" type="slidenum">
              <a:rPr lang="en-US" sz="14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rPr>
              <a:pPr algn="r">
                <a:lnSpc>
                  <a:spcPct val="100000"/>
                </a:lnSpc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4</a:t>
            </a:fld>
            <a:endParaRPr lang="en-US" sz="1400">
              <a:solidFill>
                <a:srgbClr val="000000"/>
              </a:solidFill>
              <a:latin typeface="Times New Roman" charset="0"/>
              <a:ea typeface="Arial Unicode MS" charset="0"/>
              <a:cs typeface="Arial Unicode MS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>
            <p:ph type="sldImg"/>
          </p:nvPr>
        </p:nvSpPr>
        <p:spPr bwMode="auto">
          <a:xfrm>
            <a:off x="1057275" y="763588"/>
            <a:ext cx="5656263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Text Box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w="12600" cap="flat"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1661419-0A8B-1644-9AA8-6C11E5D46BDA}" type="slidenum">
              <a:rPr lang="en-US"/>
              <a:pPr/>
              <a:t>5</a:t>
            </a:fld>
            <a:endParaRPr lang="en-US"/>
          </a:p>
        </p:txBody>
      </p:sp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3437" cy="503237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  <a:effectLst/>
        </p:spPr>
        <p:txBody>
          <a:bodyPr lIns="0" tIns="0" rIns="0" bIns="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DD209094-C7B8-ED45-8556-E7FC497DC566}" type="slidenum">
              <a:rPr lang="en-US" sz="14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rPr>
              <a:pPr algn="r">
                <a:lnSpc>
                  <a:spcPct val="100000"/>
                </a:lnSpc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5</a:t>
            </a:fld>
            <a:endParaRPr lang="en-US" sz="1400">
              <a:solidFill>
                <a:srgbClr val="000000"/>
              </a:solidFill>
              <a:latin typeface="Times New Roman" charset="0"/>
              <a:ea typeface="Arial Unicode MS" charset="0"/>
              <a:cs typeface="Arial Unicode MS" charset="0"/>
            </a:endParaRPr>
          </a:p>
        </p:txBody>
      </p:sp>
      <p:sp>
        <p:nvSpPr>
          <p:cNvPr id="39938" name="Text Box 2"/>
          <p:cNvSpPr txBox="1">
            <a:spLocks noChangeArrowheads="1"/>
          </p:cNvSpPr>
          <p:nvPr>
            <p:ph type="sldImg"/>
          </p:nvPr>
        </p:nvSpPr>
        <p:spPr bwMode="auto">
          <a:xfrm>
            <a:off x="1057275" y="763588"/>
            <a:ext cx="5656263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Text Box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w="12600" cap="flat"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467363F-878F-AE49-85EE-30BE71B70535}" type="slidenum">
              <a:rPr lang="en-US"/>
              <a:pPr/>
              <a:t>6</a:t>
            </a:fld>
            <a:endParaRPr lang="en-US"/>
          </a:p>
        </p:txBody>
      </p:sp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3437" cy="503237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  <a:effectLst/>
        </p:spPr>
        <p:txBody>
          <a:bodyPr lIns="0" tIns="0" rIns="0" bIns="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37E6767A-FD84-CA41-B42A-2B7B7D75AEAA}" type="slidenum">
              <a:rPr lang="en-US" sz="14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rPr>
              <a:pPr algn="r">
                <a:lnSpc>
                  <a:spcPct val="100000"/>
                </a:lnSpc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6</a:t>
            </a:fld>
            <a:endParaRPr lang="en-US" sz="1400">
              <a:solidFill>
                <a:srgbClr val="000000"/>
              </a:solidFill>
              <a:latin typeface="Times New Roman" charset="0"/>
              <a:ea typeface="Arial Unicode MS" charset="0"/>
              <a:cs typeface="Arial Unicode MS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>
            <p:ph type="sldImg"/>
          </p:nvPr>
        </p:nvSpPr>
        <p:spPr bwMode="auto">
          <a:xfrm>
            <a:off x="1057275" y="763588"/>
            <a:ext cx="5656263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Text Box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w="12600" cap="flat"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B2FC983-DDAD-C74B-9E70-AE211ADD57E8}" type="slidenum">
              <a:rPr lang="en-US"/>
              <a:pPr/>
              <a:t>7</a:t>
            </a:fld>
            <a:endParaRPr lang="en-US"/>
          </a:p>
        </p:txBody>
      </p:sp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3437" cy="503237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  <a:effectLst/>
        </p:spPr>
        <p:txBody>
          <a:bodyPr lIns="0" tIns="0" rIns="0" bIns="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95293CB1-099A-2F46-B337-8C1A5D0CBC6A}" type="slidenum">
              <a:rPr lang="en-US" sz="14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rPr>
              <a:pPr algn="r">
                <a:lnSpc>
                  <a:spcPct val="100000"/>
                </a:lnSpc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7</a:t>
            </a:fld>
            <a:endParaRPr lang="en-US" sz="1400">
              <a:solidFill>
                <a:srgbClr val="000000"/>
              </a:solidFill>
              <a:latin typeface="Times New Roman" charset="0"/>
              <a:ea typeface="Arial Unicode MS" charset="0"/>
              <a:cs typeface="Arial Unicode MS" charset="0"/>
            </a:endParaRPr>
          </a:p>
        </p:txBody>
      </p:sp>
      <p:sp>
        <p:nvSpPr>
          <p:cNvPr id="41986" name="Text Box 2"/>
          <p:cNvSpPr txBox="1">
            <a:spLocks noChangeArrowheads="1"/>
          </p:cNvSpPr>
          <p:nvPr>
            <p:ph type="sldImg"/>
          </p:nvPr>
        </p:nvSpPr>
        <p:spPr bwMode="auto">
          <a:xfrm>
            <a:off x="1057275" y="763588"/>
            <a:ext cx="5656263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Text Box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w="12600" cap="flat"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07289FB-2CF6-2441-842C-29EA7E5D1791}" type="slidenum">
              <a:rPr lang="en-US"/>
              <a:pPr/>
              <a:t>8</a:t>
            </a:fld>
            <a:endParaRPr lang="en-US"/>
          </a:p>
        </p:txBody>
      </p:sp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3437" cy="503237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  <a:effectLst/>
        </p:spPr>
        <p:txBody>
          <a:bodyPr lIns="0" tIns="0" rIns="0" bIns="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F9844487-4093-F84F-A92B-1FCA22C81754}" type="slidenum">
              <a:rPr lang="en-US" sz="14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rPr>
              <a:pPr algn="r">
                <a:lnSpc>
                  <a:spcPct val="100000"/>
                </a:lnSpc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8</a:t>
            </a:fld>
            <a:endParaRPr lang="en-US" sz="1400">
              <a:solidFill>
                <a:srgbClr val="000000"/>
              </a:solidFill>
              <a:latin typeface="Times New Roman" charset="0"/>
              <a:ea typeface="Arial Unicode MS" charset="0"/>
              <a:cs typeface="Arial Unicode MS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>
            <p:ph type="sldImg"/>
          </p:nvPr>
        </p:nvSpPr>
        <p:spPr bwMode="auto">
          <a:xfrm>
            <a:off x="1057275" y="763588"/>
            <a:ext cx="5656263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Text Box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w="12600" cap="flat"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B7987F2-49BC-BD4D-8104-AEF947DE7BC4}" type="slidenum">
              <a:rPr lang="en-US"/>
              <a:pPr/>
              <a:t>9</a:t>
            </a:fld>
            <a:endParaRPr lang="en-US"/>
          </a:p>
        </p:txBody>
      </p:sp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3437" cy="503237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  <a:effectLst/>
        </p:spPr>
        <p:txBody>
          <a:bodyPr lIns="0" tIns="0" rIns="0" bIns="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790C32D0-8773-094D-8EBA-22EA22C453A2}" type="slidenum">
              <a:rPr lang="en-US" sz="14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rPr>
              <a:pPr algn="r">
                <a:lnSpc>
                  <a:spcPct val="100000"/>
                </a:lnSpc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9</a:t>
            </a:fld>
            <a:endParaRPr lang="en-US" sz="1400">
              <a:solidFill>
                <a:srgbClr val="000000"/>
              </a:solidFill>
              <a:latin typeface="Times New Roman" charset="0"/>
              <a:ea typeface="Arial Unicode MS" charset="0"/>
              <a:cs typeface="Arial Unicode MS" charset="0"/>
            </a:endParaRPr>
          </a:p>
        </p:txBody>
      </p:sp>
      <p:sp>
        <p:nvSpPr>
          <p:cNvPr id="44034" name="Text Box 2"/>
          <p:cNvSpPr txBox="1">
            <a:spLocks noChangeArrowheads="1"/>
          </p:cNvSpPr>
          <p:nvPr>
            <p:ph type="sldImg"/>
          </p:nvPr>
        </p:nvSpPr>
        <p:spPr bwMode="auto">
          <a:xfrm>
            <a:off x="1057275" y="763588"/>
            <a:ext cx="5656263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Text Box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w="12600" cap="flat"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663" y="2012950"/>
            <a:ext cx="8262937" cy="1389063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7325" y="3671888"/>
            <a:ext cx="6805613" cy="16557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8E93DD02-4030-4442-B0E9-3A34CA5376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45F97AF8-D141-F849-90DB-56DA29D099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663" y="2012950"/>
            <a:ext cx="8262937" cy="1389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7325" y="3671888"/>
            <a:ext cx="6805613" cy="16557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691544D1-73E9-C342-BDAB-2CDA1EE56A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221E4E3A-F0C9-0E40-9AD6-DE7D3FF7E3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0" y="4164013"/>
            <a:ext cx="8261350" cy="12874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350" y="2746375"/>
            <a:ext cx="8261350" cy="1417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5C822A04-FA45-6D40-8381-DC27836D7F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9925" y="1944688"/>
            <a:ext cx="1490663" cy="3598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12988" y="1944688"/>
            <a:ext cx="1490662" cy="3598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AEB14EEB-D874-8149-9131-72E528F1B2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775" y="1450975"/>
            <a:ext cx="4295775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775" y="2055813"/>
            <a:ext cx="4295775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7125" y="1450975"/>
            <a:ext cx="4297363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7125" y="2055813"/>
            <a:ext cx="4297363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EBD369C7-B473-BF40-83F6-10B9CBA86C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09731EB9-B959-C44F-BB82-F44FE837DF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CCD67671-7B74-F74F-A3D1-769632CAAE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3198813" cy="109696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75" y="258763"/>
            <a:ext cx="5434013" cy="5529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5775" y="1355725"/>
            <a:ext cx="31988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F4E505BB-5692-E144-A9EA-D98267A86B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35488"/>
            <a:ext cx="5832475" cy="5365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05000" y="579438"/>
            <a:ext cx="5832475" cy="3887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5000" y="5072063"/>
            <a:ext cx="5832475" cy="760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705C50-8E3D-7A4C-A902-F6FD97877B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AA6BD151-0997-784E-8D1C-1DBEC05221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258763"/>
            <a:ext cx="2185988" cy="553243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5775" y="258763"/>
            <a:ext cx="6410325" cy="5532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C95434D5-BB37-A04B-A229-7F42E94807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21013" y="431800"/>
            <a:ext cx="782637" cy="5111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9925" y="431800"/>
            <a:ext cx="2198688" cy="5111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22A5C2BC-1973-0E40-8E0D-4B9D2DA50B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663" y="2012950"/>
            <a:ext cx="8262937" cy="1389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7325" y="3671888"/>
            <a:ext cx="6805613" cy="1655762"/>
          </a:xfr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96B6D8B5-61E0-E24B-9BBA-67AD587306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FEB385F6-F2E9-EC45-BFE9-62AD383B75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0" y="4164013"/>
            <a:ext cx="8261350" cy="12874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350" y="2746375"/>
            <a:ext cx="8261350" cy="1417638"/>
          </a:xfr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54095101-58BF-3340-8559-EC4CD4B4D4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5775" y="1516063"/>
            <a:ext cx="4295775" cy="4275137"/>
          </a:xfr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3950" y="1516063"/>
            <a:ext cx="4297363" cy="4275137"/>
          </a:xfr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760E1A28-69AD-1948-B037-A5D57DCB86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775" y="1450975"/>
            <a:ext cx="4295775" cy="604838"/>
          </a:xfr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775" y="2055813"/>
            <a:ext cx="4295775" cy="3732212"/>
          </a:xfr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7125" y="1450975"/>
            <a:ext cx="4297363" cy="604838"/>
          </a:xfr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7125" y="2055813"/>
            <a:ext cx="4297363" cy="3732212"/>
          </a:xfr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1F43137A-1C90-0A4C-BC61-A4842D0BA5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975A8606-64A7-4D44-9D23-52E5BD4510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08192BD9-110A-8F41-AA28-4AA6F64A3C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3198813" cy="10969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75" y="258763"/>
            <a:ext cx="5434013" cy="5529262"/>
          </a:xfr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5775" y="1355725"/>
            <a:ext cx="3198813" cy="4432300"/>
          </a:xfr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AE077FCD-9DAA-C244-84CD-B9ED3E6AE0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35488"/>
            <a:ext cx="5832475" cy="536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05000" y="579438"/>
            <a:ext cx="5832475" cy="3887787"/>
          </a:xfr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5000" y="5072063"/>
            <a:ext cx="5832475" cy="760412"/>
          </a:xfr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8FAC9B85-ABDE-A241-9D6F-4AA47D4256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663" y="2012950"/>
            <a:ext cx="8262937" cy="1389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7325" y="3671888"/>
            <a:ext cx="6805613" cy="1655762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A5494B84-89A3-0E42-BDCB-1D8EB84557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BC5023EF-E0AB-3D44-9860-E3A902C6DD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5325" y="258763"/>
            <a:ext cx="2185988" cy="55324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5775" y="258763"/>
            <a:ext cx="6407150" cy="5532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136631A1-DBA5-6444-9386-44EF3553BF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663" y="2012950"/>
            <a:ext cx="8262937" cy="1389063"/>
          </a:xfr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7325" y="3671888"/>
            <a:ext cx="6805613" cy="1655762"/>
          </a:xfr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98845F19-05EB-9F4E-9989-A3031E948D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8259B6E1-EBC4-9642-9AFC-F3CF2A2D5D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0" y="4164013"/>
            <a:ext cx="8261350" cy="1287462"/>
          </a:xfr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350" y="2746375"/>
            <a:ext cx="8261350" cy="1417638"/>
          </a:xfr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81A799B6-DD7F-CD42-968D-907FEADDE3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5775" y="258763"/>
            <a:ext cx="3127375" cy="5532437"/>
          </a:xfr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65550" y="258763"/>
            <a:ext cx="3127375" cy="5532437"/>
          </a:xfr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267365A8-9AE4-A749-AD00-FA9558D5CD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775" y="1450975"/>
            <a:ext cx="4295775" cy="604838"/>
          </a:xfr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775" y="2055813"/>
            <a:ext cx="4295775" cy="3732212"/>
          </a:xfr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7125" y="1450975"/>
            <a:ext cx="4297363" cy="604838"/>
          </a:xfr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7125" y="2055813"/>
            <a:ext cx="4297363" cy="3732212"/>
          </a:xfr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A158376E-BED3-FD48-A415-1962C2865C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64CF4871-DB5A-EF47-A27F-435703EFCD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F33ED73E-6254-5C44-90EB-14AECF7D3C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3198813" cy="1096962"/>
          </a:xfr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75" y="258763"/>
            <a:ext cx="5434013" cy="5529262"/>
          </a:xfr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5775" y="1355725"/>
            <a:ext cx="3198813" cy="4432300"/>
          </a:xfr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1F502B3F-FFB8-3745-808B-32F4A135E7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511300"/>
            <a:ext cx="8748713" cy="4276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BDFC0561-E538-CE40-8B89-FDA44B67D7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35488"/>
            <a:ext cx="5832475" cy="536575"/>
          </a:xfr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05000" y="579438"/>
            <a:ext cx="5832475" cy="3887787"/>
          </a:xfr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5000" y="5072063"/>
            <a:ext cx="5832475" cy="760412"/>
          </a:xfr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90E90396-20A4-DE47-8DFD-5E6D8E3A58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C28522DF-D7E0-3A47-90E1-E87B301981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5325" y="258763"/>
            <a:ext cx="2185988" cy="55324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9273BE6D-9A8C-3144-B31C-D4113908E8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663" y="2012950"/>
            <a:ext cx="8262937" cy="1389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7325" y="3671888"/>
            <a:ext cx="6805613" cy="16557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179F9E6E-2969-874E-A859-283738548D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3FDB0B7D-83A8-7249-A0D9-DD7C29FD1B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0" y="4164013"/>
            <a:ext cx="8261350" cy="12874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350" y="2746375"/>
            <a:ext cx="8261350" cy="1417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BAC5875F-8502-1C4B-B64E-4F4CCF065F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5775" y="1516063"/>
            <a:ext cx="4295775" cy="3727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3950" y="1516063"/>
            <a:ext cx="4297363" cy="3727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C215DD97-EEFF-7844-9965-607175CF68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775" y="1450975"/>
            <a:ext cx="4295775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775" y="2055813"/>
            <a:ext cx="4295775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7125" y="1450975"/>
            <a:ext cx="4297363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7125" y="2055813"/>
            <a:ext cx="4297363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86A3DD71-41EB-884F-8663-53A96E0139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064DD2D8-848F-1E42-8C6E-0E78049305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F09AF090-D62D-D64D-B19E-06623E2B01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0" y="4164013"/>
            <a:ext cx="8261350" cy="12874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350" y="2746375"/>
            <a:ext cx="8261350" cy="1417638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60CD930A-C17D-8A41-B796-C08FFF99A8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3198813" cy="10969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75" y="258763"/>
            <a:ext cx="5434013" cy="5529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5775" y="1355725"/>
            <a:ext cx="31988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D22A0E-F9E0-3240-9DB6-726C31D8B5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35488"/>
            <a:ext cx="5832475" cy="536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05000" y="579438"/>
            <a:ext cx="5832475" cy="3887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5000" y="5072063"/>
            <a:ext cx="5832475" cy="760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2A05EFA7-04EE-7A4B-B89F-25F8C90ADC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2F1DD95D-509B-2741-89F9-AC4F473FD1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5325" y="258763"/>
            <a:ext cx="2185988" cy="4984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5775" y="258763"/>
            <a:ext cx="6407150" cy="4984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81149D4F-A55B-7B48-B57C-4FA902FE57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663" y="2012950"/>
            <a:ext cx="8262937" cy="1389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7325" y="3671888"/>
            <a:ext cx="6805613" cy="1655762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30C4C28A-4959-9F4A-94A3-47F989DFD2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511300"/>
            <a:ext cx="8748713" cy="4276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3D6085CE-88BE-9045-80D4-AB25C23FC1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0" y="4164013"/>
            <a:ext cx="8261350" cy="12874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350" y="2746375"/>
            <a:ext cx="8261350" cy="1417638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C6CC076B-B844-B142-9B06-8DAEB3DA67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5775" y="1511300"/>
            <a:ext cx="4297363" cy="4276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538" y="1511300"/>
            <a:ext cx="4298950" cy="4276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69F4E7C4-D8DA-3E40-8847-88E6E83EA6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775" y="1450975"/>
            <a:ext cx="4295775" cy="604838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775" y="2055813"/>
            <a:ext cx="4295775" cy="3732212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7125" y="1450975"/>
            <a:ext cx="4297363" cy="604838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7125" y="2055813"/>
            <a:ext cx="4297363" cy="3732212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B26C0BA7-DFB6-6E4F-B05A-27625E9902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C798C48A-9EB0-8049-BDB8-AC03FE2B8C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5775" y="1511300"/>
            <a:ext cx="4297363" cy="4276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538" y="1511300"/>
            <a:ext cx="4298950" cy="4276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045112ED-5932-914A-A3EF-1F960557C3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5ECE3AD8-81C5-4741-BC47-34F549396C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3198813" cy="109696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75" y="258763"/>
            <a:ext cx="5434013" cy="5529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5775" y="1355725"/>
            <a:ext cx="3198813" cy="44323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E58E4496-150D-8647-B01C-B5861AE12E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35488"/>
            <a:ext cx="5832475" cy="5365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05000" y="579438"/>
            <a:ext cx="5832475" cy="38877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5000" y="5072063"/>
            <a:ext cx="5832475" cy="7604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83C51347-0289-F946-BFA6-5698579336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5775" y="1511300"/>
            <a:ext cx="8748713" cy="4276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AF5B628F-6D38-5140-8322-CB3219AB09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1060450"/>
            <a:ext cx="2185988" cy="4727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5775" y="1060450"/>
            <a:ext cx="6410325" cy="47275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F0EAC0BD-F5F6-A44F-B978-3A066F01F4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663" y="2012950"/>
            <a:ext cx="8262937" cy="1389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7325" y="3671888"/>
            <a:ext cx="6805613" cy="1655762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D30AAC54-E050-904D-9CFF-244FEF5C7A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511300"/>
            <a:ext cx="8748713" cy="4276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1D40A6DA-42D1-A54D-81AC-FABC312A16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0" y="4164013"/>
            <a:ext cx="8261350" cy="12874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350" y="2746375"/>
            <a:ext cx="8261350" cy="1417638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60D8EB-927A-5644-A8B5-49DDBA45C1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5775" y="1511300"/>
            <a:ext cx="4297363" cy="4276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538" y="1511300"/>
            <a:ext cx="4298950" cy="4276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A2582461-330E-7E45-BC43-A13DA12F5C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775" y="1450975"/>
            <a:ext cx="4295775" cy="604838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775" y="2055813"/>
            <a:ext cx="4295775" cy="3732212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7125" y="1450975"/>
            <a:ext cx="4297363" cy="604838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7125" y="2055813"/>
            <a:ext cx="4297363" cy="3732212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46DA894B-6A6C-3641-A81A-D54DF73A05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775" y="1450975"/>
            <a:ext cx="4295775" cy="604838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775" y="2055813"/>
            <a:ext cx="4295775" cy="3732212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7125" y="1450975"/>
            <a:ext cx="4297363" cy="604838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7125" y="2055813"/>
            <a:ext cx="4297363" cy="3732212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41C2E269-956C-3D46-8394-F5EA9034AE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B9058BFF-FE24-8745-9160-8EE68EBA7E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F5AB3393-AB78-134A-8E20-24F5120CDF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3198813" cy="10969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75" y="258763"/>
            <a:ext cx="5434013" cy="5529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5775" y="1355725"/>
            <a:ext cx="3198813" cy="44323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0A34C4C9-06D5-CF49-BC0F-C0515BEA9B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35488"/>
            <a:ext cx="5832475" cy="536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05000" y="579438"/>
            <a:ext cx="5832475" cy="38877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5000" y="5072063"/>
            <a:ext cx="5832475" cy="7604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F718F8C4-5ED4-FC4D-BCF9-C9D6A3F3DB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5775" y="1511300"/>
            <a:ext cx="8748713" cy="4276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60D30F12-7F83-7940-89AE-742F7E4B3B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258763"/>
            <a:ext cx="2185988" cy="55292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5775" y="258763"/>
            <a:ext cx="6410325" cy="55292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EB61432E-3B6B-1745-B81A-656FF76C5A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663" y="2012950"/>
            <a:ext cx="8262937" cy="1389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7325" y="3671888"/>
            <a:ext cx="6805613" cy="16557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78134648-FB24-3542-8902-422E76BD89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A3FF16F5-2FF0-9742-A108-95F80D0A56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0" y="4164013"/>
            <a:ext cx="8261350" cy="12874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350" y="2746375"/>
            <a:ext cx="8261350" cy="1417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FF9DC057-B463-8C4B-8381-396CC94B53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3575" y="4337050"/>
            <a:ext cx="4114800" cy="141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4337050"/>
            <a:ext cx="4114800" cy="141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1DD95A07-B6FF-B84A-BE28-5657014BC4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8EB391-AB11-9745-936B-30B7E6AC88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775" y="1450975"/>
            <a:ext cx="4295775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775" y="2055813"/>
            <a:ext cx="4295775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7125" y="1450975"/>
            <a:ext cx="4297363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7125" y="2055813"/>
            <a:ext cx="4297363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31D01B77-FD87-A74B-B534-82DDE05EA2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C1322D8F-A20D-0E49-930D-8657E7CA6D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4BF2F72B-9C7D-654E-B227-B0DC7AB2F4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3198813" cy="109696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75" y="258763"/>
            <a:ext cx="5434013" cy="5529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5775" y="1355725"/>
            <a:ext cx="31988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07860C60-2D35-AE48-BCF3-74CD951328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35488"/>
            <a:ext cx="5832475" cy="5365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05000" y="579438"/>
            <a:ext cx="5832475" cy="3887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5000" y="5072063"/>
            <a:ext cx="5832475" cy="760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552FA3E1-C7E9-E441-B51F-807989EA96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B093E8-8117-8B42-84EB-6107D3B065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0075" y="1616075"/>
            <a:ext cx="2095500" cy="4137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3575" y="1616075"/>
            <a:ext cx="6134100" cy="4137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8AA50382-624E-304E-A2CA-E4466A7AF2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663" y="2012950"/>
            <a:ext cx="8262937" cy="1389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7325" y="3671888"/>
            <a:ext cx="6805613" cy="1655762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FDD6C357-D002-924D-B788-C8E3787720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511300"/>
            <a:ext cx="8748713" cy="4276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D743C854-9769-C542-B89D-572822A1BF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0" y="4164013"/>
            <a:ext cx="8261350" cy="12874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350" y="2746375"/>
            <a:ext cx="8261350" cy="1417638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F942EF7B-25B4-534A-B0F7-DC5CE13728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DC4CB247-FFEB-154C-84F9-1895D313D9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5775" y="1511300"/>
            <a:ext cx="4297363" cy="4276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538" y="1511300"/>
            <a:ext cx="4298950" cy="4276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68AE84B0-5A2C-994B-903F-C258932397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775" y="1450975"/>
            <a:ext cx="4295775" cy="604838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775" y="2055813"/>
            <a:ext cx="4295775" cy="3732212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7125" y="1450975"/>
            <a:ext cx="4297363" cy="604838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7125" y="2055813"/>
            <a:ext cx="4297363" cy="3732212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E00217BA-2681-8943-855F-6FC3612F48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1433149B-C1A5-0849-8217-24D25081DE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1037A169-609B-6044-9638-D1758FE66C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3198813" cy="10969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75" y="258763"/>
            <a:ext cx="5434013" cy="5529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5775" y="1355725"/>
            <a:ext cx="3198813" cy="44323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E1C8DA7B-5AC2-D24C-B0CF-810A75B075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35488"/>
            <a:ext cx="5832475" cy="536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05000" y="579438"/>
            <a:ext cx="5832475" cy="38877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5000" y="5072063"/>
            <a:ext cx="5832475" cy="7604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091FADEF-ED80-694E-9535-EF5B963686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5775" y="1511300"/>
            <a:ext cx="8748713" cy="4276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931AE73A-8ED0-F749-82C4-62C27B126A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258763"/>
            <a:ext cx="2185988" cy="55292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5775" y="258763"/>
            <a:ext cx="6410325" cy="55292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9B7A5258-4C28-894B-92C5-556B806A2A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663" y="2012950"/>
            <a:ext cx="8262937" cy="1389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7325" y="3671888"/>
            <a:ext cx="6805613" cy="16557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17F5D4-08CF-BA4E-BB0B-09DCCD4776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1E6D4D0F-D0C2-5D42-8D05-259DDA0E3D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3198813" cy="109696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75" y="258763"/>
            <a:ext cx="5434013" cy="5529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5775" y="1355725"/>
            <a:ext cx="3198813" cy="44323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CAFB9006-8448-F14B-9801-45CFE26829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0" y="4164013"/>
            <a:ext cx="8261350" cy="12874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350" y="2746375"/>
            <a:ext cx="8261350" cy="141763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337C87DA-FC62-DA41-90BB-ED8BE3B96B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9925" y="1589088"/>
            <a:ext cx="1978025" cy="776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00350" y="1589088"/>
            <a:ext cx="1979613" cy="776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8C508880-1F88-CC41-8F42-E414C01A52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775" y="1450975"/>
            <a:ext cx="4295775" cy="604838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775" y="2055813"/>
            <a:ext cx="4295775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7125" y="1450975"/>
            <a:ext cx="4297363" cy="604838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7125" y="2055813"/>
            <a:ext cx="4297363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00392C39-0B91-FA46-B1BB-731609C006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AEF5D43A-94EF-8D40-80F7-E0478F92B5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393A37BF-F8D0-784E-9377-3C3597D7D2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3198813" cy="10969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75" y="258763"/>
            <a:ext cx="5434013" cy="5529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5775" y="1355725"/>
            <a:ext cx="31988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0F8BC5D6-74D7-EF44-8891-FDD62E128D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35488"/>
            <a:ext cx="5832475" cy="536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05000" y="579438"/>
            <a:ext cx="5832475" cy="3887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5000" y="5072063"/>
            <a:ext cx="5832475" cy="760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9B19171A-B8B3-9649-AF04-19AEC96027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E18C3960-C2A6-2A4B-B62C-2AFBF53112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425" y="344488"/>
            <a:ext cx="2095500" cy="2020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9925" y="344488"/>
            <a:ext cx="6134100" cy="20208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E36624C7-B300-3048-93C6-E30CDAB0A0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663" y="2012950"/>
            <a:ext cx="8262937" cy="1389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7325" y="3671888"/>
            <a:ext cx="6805613" cy="1655762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1F69D31D-D871-8D49-9A31-5F319DFD0E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43ACDC6E-AB69-F54B-A1B5-4DDFFA1F1F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35488"/>
            <a:ext cx="5832475" cy="5365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05000" y="579438"/>
            <a:ext cx="5832475" cy="38877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5000" y="5072063"/>
            <a:ext cx="5832475" cy="7604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2F1720EE-B0D7-2343-B155-BD61818131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511300"/>
            <a:ext cx="8748713" cy="4276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93C29FC3-827D-1646-A0E5-93F22EC978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0" y="4164013"/>
            <a:ext cx="8261350" cy="12874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350" y="2746375"/>
            <a:ext cx="8261350" cy="1417638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E039501C-8791-014F-BC5A-FE2B9F6A7E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5775" y="1511300"/>
            <a:ext cx="4297363" cy="4276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538" y="1511300"/>
            <a:ext cx="4298950" cy="4276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7145A313-5233-FC48-8B6E-B02FF2F2C1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775" y="1450975"/>
            <a:ext cx="4295775" cy="604838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775" y="2055813"/>
            <a:ext cx="4295775" cy="3732212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7125" y="1450975"/>
            <a:ext cx="4297363" cy="604838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7125" y="2055813"/>
            <a:ext cx="4297363" cy="3732212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9AD5B2-AEE8-544D-8D02-F9382934D7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11A19546-9FBF-DF40-873C-5CB9B24DBD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F31A4F-4BC7-5F4E-A08E-0EC142E3B3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3198813" cy="10969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75" y="258763"/>
            <a:ext cx="5434013" cy="5529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5775" y="1355725"/>
            <a:ext cx="3198813" cy="44323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5D1E74DD-653F-E84E-B12B-F650C03B2E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35488"/>
            <a:ext cx="5832475" cy="536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05000" y="579438"/>
            <a:ext cx="5832475" cy="38877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5000" y="5072063"/>
            <a:ext cx="5832475" cy="7604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1454B559-3B56-8844-A783-2D4FA788BF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5775" y="1511300"/>
            <a:ext cx="8748713" cy="4276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14B7897C-0CFD-4A4D-97A5-F92860E1BC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258763"/>
            <a:ext cx="2185988" cy="55292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5775" y="258763"/>
            <a:ext cx="6410325" cy="55292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87255753-9CDA-D643-8B81-0941AAD147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5775" y="1511300"/>
            <a:ext cx="8748713" cy="4276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76A0B526-6160-794A-87A5-7F40FB34C0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663" y="2012950"/>
            <a:ext cx="8262937" cy="1389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7325" y="3671888"/>
            <a:ext cx="6805613" cy="16557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74D91A06-7306-0141-9210-15733F3FDF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5B296EE1-5B31-A744-A1F1-6C34C7640C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0" y="4164013"/>
            <a:ext cx="8261350" cy="12874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350" y="2746375"/>
            <a:ext cx="8261350" cy="1417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614771F8-F22F-E44D-B873-C24B4A1916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5775" y="1516063"/>
            <a:ext cx="4295775" cy="427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3950" y="1516063"/>
            <a:ext cx="4297363" cy="427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B7F8DC15-1514-4F4F-AE56-EBE61A0458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775" y="1450975"/>
            <a:ext cx="4295775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775" y="2055813"/>
            <a:ext cx="4295775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7125" y="1450975"/>
            <a:ext cx="4297363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7125" y="2055813"/>
            <a:ext cx="4297363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2BCB02CB-927B-FC4B-BC7F-C07D47FBBB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533A1A7A-ABC5-5944-A9AA-0D88F83006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0B604525-BFFC-2C42-A7DA-50C8FE4393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3198813" cy="10969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75" y="258763"/>
            <a:ext cx="5434013" cy="5529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5775" y="1355725"/>
            <a:ext cx="31988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B1233BDC-0289-E84F-8E10-4F9470E4F9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35488"/>
            <a:ext cx="5832475" cy="536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05000" y="579438"/>
            <a:ext cx="5832475" cy="3887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5000" y="5072063"/>
            <a:ext cx="5832475" cy="760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D364A7B0-673F-CC4D-BCD7-4674C01F15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B54D1F4F-02C9-8649-9B63-EF7EAEFF2A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1060450"/>
            <a:ext cx="2185988" cy="4727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5775" y="1060450"/>
            <a:ext cx="6410325" cy="47275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0B76735B-1AE9-1645-876C-4D4915C21E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5325" y="258763"/>
            <a:ext cx="2185988" cy="55324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5775" y="258763"/>
            <a:ext cx="6407150" cy="5532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AFA82533-FB39-8B44-8170-F0468AB683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5538" cy="1079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5775" y="1516063"/>
            <a:ext cx="8745538" cy="2060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5775" y="3729038"/>
            <a:ext cx="8745538" cy="2062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0" y="6032500"/>
            <a:ext cx="2428875" cy="446088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>
          <a:xfrm>
            <a:off x="7289800" y="6032500"/>
            <a:ext cx="2428875" cy="446088"/>
          </a:xfrm>
        </p:spPr>
        <p:txBody>
          <a:bodyPr/>
          <a:lstStyle>
            <a:lvl1pPr>
              <a:defRPr smtClean="0"/>
            </a:lvl1pPr>
          </a:lstStyle>
          <a:p>
            <a:fld id="{BEBEFDAD-29E7-0A4A-B585-13007AE39A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663" y="2012950"/>
            <a:ext cx="8262937" cy="1389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7325" y="3671888"/>
            <a:ext cx="6805613" cy="16557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1F8C3FBB-06EF-024D-AE63-4FAA574228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CA15DD-335E-854C-9648-8F3CB526D5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0" y="4164013"/>
            <a:ext cx="8261350" cy="12874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350" y="2746375"/>
            <a:ext cx="8261350" cy="1417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AE699D0C-9FC3-094E-ABE5-ADEB4F0674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9925" y="1944688"/>
            <a:ext cx="1490663" cy="3598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12988" y="1944688"/>
            <a:ext cx="1490662" cy="3598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2AE8A-0D2F-F544-B62C-6D5A2B3A90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775" y="1450975"/>
            <a:ext cx="4295775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775" y="2055813"/>
            <a:ext cx="4295775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7125" y="1450975"/>
            <a:ext cx="4297363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7125" y="2055813"/>
            <a:ext cx="4297363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122CF55F-CCC5-2846-AA98-B5D6543BEA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41418849-A105-0A41-99B0-51443519FA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52D2C838-00E0-4D4A-8972-6C6D90FD4F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3198813" cy="109696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75" y="258763"/>
            <a:ext cx="5434013" cy="5529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5775" y="1355725"/>
            <a:ext cx="31988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4CE62685-7814-7743-AE60-934FCC4774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663" y="2012950"/>
            <a:ext cx="8262937" cy="1389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7325" y="3671888"/>
            <a:ext cx="6805613" cy="1655762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A27192-F492-0342-8BF4-5555A03555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35488"/>
            <a:ext cx="5832475" cy="5365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05000" y="579438"/>
            <a:ext cx="5832475" cy="3887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5000" y="5072063"/>
            <a:ext cx="5832475" cy="760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2326E69A-5695-624C-A83C-9CC2852D18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BADBD1CE-4738-984E-88A5-2858019C82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21013" y="431800"/>
            <a:ext cx="782637" cy="5111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9925" y="431800"/>
            <a:ext cx="2198688" cy="5111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58C910E0-2EBC-FD4F-B24A-63C9E017A1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663" y="2012950"/>
            <a:ext cx="8262937" cy="1389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7325" y="3671888"/>
            <a:ext cx="6805613" cy="16557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373F1D0E-DD62-CA45-A394-4214A88AC6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E2A27DD7-7222-554F-8117-A7549EE950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0" y="4164013"/>
            <a:ext cx="8261350" cy="12874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350" y="2746375"/>
            <a:ext cx="8261350" cy="1417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E294D83A-AD6D-D848-9C98-139EB91B30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9925" y="1944688"/>
            <a:ext cx="1490663" cy="3598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12988" y="1944688"/>
            <a:ext cx="1490662" cy="3598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65D888-2BFE-D940-82E3-A3D08FDFBA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775" y="1450975"/>
            <a:ext cx="4295775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775" y="2055813"/>
            <a:ext cx="4295775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7125" y="1450975"/>
            <a:ext cx="4297363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7125" y="2055813"/>
            <a:ext cx="4297363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22B03E67-6376-FE4F-9526-EA2F991775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E4CA1A26-F7FA-5747-8BAB-49DCCA037F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A245EDBF-60BB-924A-9F10-CE31B8CC3E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511300"/>
            <a:ext cx="8748713" cy="4276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AD4D4715-FC1B-F94D-A61D-8B88911BE1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3198813" cy="109696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75" y="258763"/>
            <a:ext cx="5434013" cy="5529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5775" y="1355725"/>
            <a:ext cx="31988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F151DF66-8565-B742-8E47-9273276087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35488"/>
            <a:ext cx="5832475" cy="5365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05000" y="579438"/>
            <a:ext cx="5832475" cy="3887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5000" y="5072063"/>
            <a:ext cx="5832475" cy="760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4982C838-02FD-3F41-8E53-F1F2A2B8B8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88029FB8-65F2-9847-A55A-5698769B70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21013" y="431800"/>
            <a:ext cx="782637" cy="5111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9925" y="431800"/>
            <a:ext cx="2198688" cy="5111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F4B47583-6AA9-6146-9970-0BE9662EA4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663" y="2012950"/>
            <a:ext cx="8262937" cy="1389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7325" y="3671888"/>
            <a:ext cx="6805613" cy="1655762"/>
          </a:xfr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B52B6687-F069-9A4D-932C-0FF8D8CD29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7116038F-EDD9-2F45-B9B9-42CFFE075C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0" y="4164013"/>
            <a:ext cx="8261350" cy="12874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350" y="2746375"/>
            <a:ext cx="8261350" cy="1417638"/>
          </a:xfr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49F86A-6373-F14E-8269-81320F25A1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5775" y="1516063"/>
            <a:ext cx="4295775" cy="3727450"/>
          </a:xfr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3950" y="1516063"/>
            <a:ext cx="4297363" cy="3727450"/>
          </a:xfr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AFC289E6-D3B2-314A-B58D-91E0E43B04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775" y="1450975"/>
            <a:ext cx="4295775" cy="604838"/>
          </a:xfr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775" y="2055813"/>
            <a:ext cx="4295775" cy="3732212"/>
          </a:xfr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7125" y="1450975"/>
            <a:ext cx="4297363" cy="604838"/>
          </a:xfr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7125" y="2055813"/>
            <a:ext cx="4297363" cy="3732212"/>
          </a:xfr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64627DEF-1028-F646-9FC8-1EC7318795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0760C7B8-1FA9-844E-AAB8-71D2538557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0" y="4164013"/>
            <a:ext cx="8261350" cy="12874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350" y="2746375"/>
            <a:ext cx="8261350" cy="1417638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6F4F09F9-4C78-9F4C-95EA-E55619BAA2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CF7CF6F7-DBDF-1345-88F0-7D964EBD3E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3198813" cy="10969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75" y="258763"/>
            <a:ext cx="5434013" cy="5529262"/>
          </a:xfr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5775" y="1355725"/>
            <a:ext cx="3198813" cy="4432300"/>
          </a:xfr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1A9B4F62-E568-A948-BC9F-374697C8A2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35488"/>
            <a:ext cx="5832475" cy="536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05000" y="579438"/>
            <a:ext cx="5832475" cy="3887787"/>
          </a:xfr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5000" y="5072063"/>
            <a:ext cx="5832475" cy="760412"/>
          </a:xfr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E9F90F50-982C-724C-BCA8-522BBC12FC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A6D63779-DC7E-EA40-8061-5E229CBD83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5325" y="258763"/>
            <a:ext cx="2185988" cy="4984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5775" y="258763"/>
            <a:ext cx="6407150" cy="4984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94AB-CD77-3840-ABC3-33F6694098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663" y="2012950"/>
            <a:ext cx="8262937" cy="1389063"/>
          </a:xfr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7325" y="3671888"/>
            <a:ext cx="6805613" cy="1655762"/>
          </a:xfr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43E4D31E-44E3-C940-94DB-BCC9275DFF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94D4B123-5631-6F4D-972B-23363EB6CD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0" y="4164013"/>
            <a:ext cx="8261350" cy="1287462"/>
          </a:xfr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350" y="2746375"/>
            <a:ext cx="8261350" cy="1417638"/>
          </a:xfr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0A635D81-2BC0-B84F-87FE-EFAC225559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5775" y="258763"/>
            <a:ext cx="3127375" cy="4984750"/>
          </a:xfr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65550" y="258763"/>
            <a:ext cx="3127375" cy="4984750"/>
          </a:xfr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35368D90-50F4-7E4D-ACF7-2B307074C1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775" y="1450975"/>
            <a:ext cx="4295775" cy="604838"/>
          </a:xfr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775" y="2055813"/>
            <a:ext cx="4295775" cy="3732212"/>
          </a:xfr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7125" y="1450975"/>
            <a:ext cx="4297363" cy="604838"/>
          </a:xfr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7125" y="2055813"/>
            <a:ext cx="4297363" cy="3732212"/>
          </a:xfr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272DDE72-4E3C-044A-8F4A-AC83D776E0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5775" y="1511300"/>
            <a:ext cx="4297363" cy="4276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538" y="1511300"/>
            <a:ext cx="4298950" cy="4276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9D0B987F-F5F1-6248-A4F7-AA0B79582F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2718DE51-3BA1-B049-BEB7-9422C9E390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2FF88369-79C4-E74F-BFEE-BE3BD975C9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3198813" cy="1096962"/>
          </a:xfr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75" y="258763"/>
            <a:ext cx="5434013" cy="5529262"/>
          </a:xfr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5775" y="1355725"/>
            <a:ext cx="3198813" cy="4432300"/>
          </a:xfr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5786EC19-321A-704D-989C-A97C002455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35488"/>
            <a:ext cx="5832475" cy="536575"/>
          </a:xfr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05000" y="579438"/>
            <a:ext cx="5832475" cy="3887787"/>
          </a:xfr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5000" y="5072063"/>
            <a:ext cx="5832475" cy="760412"/>
          </a:xfr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0D766CF8-4401-314D-BC18-69D0CB74CC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D110966D-A30C-6642-AAC5-1D9555203B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5325" y="258763"/>
            <a:ext cx="2185988" cy="49847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301FD606-C410-5346-BE5E-44BF56FCE8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775" y="1450975"/>
            <a:ext cx="4295775" cy="604838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775" y="2055813"/>
            <a:ext cx="4295775" cy="3732212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7125" y="1450975"/>
            <a:ext cx="4297363" cy="604838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7125" y="2055813"/>
            <a:ext cx="4297363" cy="3732212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E033F3-690D-3D4F-B744-F1A40A65B7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472CD14C-9644-2D43-A58A-CB71A589A6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B6B912DC-0BA7-5147-AA23-82F5C572A0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0" y="4164013"/>
            <a:ext cx="8261350" cy="1287462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350" y="2746375"/>
            <a:ext cx="8261350" cy="1417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70FB419C-019C-3C48-9101-876C553375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3198813" cy="10969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75" y="258763"/>
            <a:ext cx="5434013" cy="5529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5775" y="1355725"/>
            <a:ext cx="3198813" cy="44323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3504D433-C754-2D46-B1F6-A1FA1D0A35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35488"/>
            <a:ext cx="5832475" cy="536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05000" y="579438"/>
            <a:ext cx="5832475" cy="38877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5000" y="5072063"/>
            <a:ext cx="5832475" cy="7604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16A17E18-92AB-A94B-B10C-44F66B49E8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5775" y="1511300"/>
            <a:ext cx="8748713" cy="4276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46CA53F8-4C1F-EA44-B575-2960C02F65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258763"/>
            <a:ext cx="2185988" cy="55292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5775" y="258763"/>
            <a:ext cx="6410325" cy="55292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10E2475F-2A48-A242-AD4F-D9E881058D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663" y="2012950"/>
            <a:ext cx="8262937" cy="1389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7325" y="3671888"/>
            <a:ext cx="6805613" cy="16557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AA81B0DD-EF6E-4248-9D9A-CCF404EF68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9140FEA1-835F-0748-B39D-59455891A7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0" y="4164013"/>
            <a:ext cx="8261350" cy="12874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350" y="2746375"/>
            <a:ext cx="8261350" cy="1417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E7430D6B-2943-2946-978F-289ECAC956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3575" y="4337050"/>
            <a:ext cx="4114800" cy="141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4337050"/>
            <a:ext cx="4114800" cy="141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689A2774-2B48-4F4C-B3EC-E7335C72D2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775" y="1450975"/>
            <a:ext cx="4295775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775" y="2055813"/>
            <a:ext cx="4295775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7125" y="1450975"/>
            <a:ext cx="4297363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7125" y="2055813"/>
            <a:ext cx="4297363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185169A7-5BDC-A34B-B640-A598450B87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53C90619-4DF5-B54E-BDA9-19171BC25B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5775" y="1516063"/>
            <a:ext cx="4295775" cy="427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3950" y="1516063"/>
            <a:ext cx="4297363" cy="427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30E37595-1095-7645-A225-9B2B530123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3923FB6E-2F1E-154B-A8CE-A18ACF4985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3198813" cy="109696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75" y="258763"/>
            <a:ext cx="5434013" cy="5529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5775" y="1355725"/>
            <a:ext cx="31988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85EF2B70-0D8C-A043-953E-3E3B75B9C1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35488"/>
            <a:ext cx="5832475" cy="5365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05000" y="579438"/>
            <a:ext cx="5832475" cy="3887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5000" y="5072063"/>
            <a:ext cx="5832475" cy="760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11E55A-CD7F-E848-9A99-1A5045926A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75D021A4-799A-5341-A3D8-AFD9FD3535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0075" y="1616075"/>
            <a:ext cx="2095500" cy="4137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3575" y="1616075"/>
            <a:ext cx="6134100" cy="4137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314F8DD6-6C24-AE48-B901-C070207E7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663" y="2012950"/>
            <a:ext cx="8262937" cy="1389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7325" y="3671888"/>
            <a:ext cx="6805613" cy="1655762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53DA2DDD-07D5-744B-A8E5-2ACC667D1B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511300"/>
            <a:ext cx="8748713" cy="4276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7DADEC0D-F24C-C64C-8FFC-2F7D69B039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0" y="4164013"/>
            <a:ext cx="8261350" cy="12874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350" y="2746375"/>
            <a:ext cx="8261350" cy="1417638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C80E647B-142D-6545-955A-587A36586A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5775" y="1511300"/>
            <a:ext cx="4297363" cy="4276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538" y="1511300"/>
            <a:ext cx="4298950" cy="4276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FBF95066-5611-704A-B76C-B40EE8136E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775" y="1450975"/>
            <a:ext cx="4295775" cy="604838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775" y="2055813"/>
            <a:ext cx="4295775" cy="3732212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7125" y="1450975"/>
            <a:ext cx="4297363" cy="604838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7125" y="2055813"/>
            <a:ext cx="4297363" cy="3732212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48D11995-3CB9-B141-BBC9-8A993CC66A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775" y="1450975"/>
            <a:ext cx="4295775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775" y="2055813"/>
            <a:ext cx="4295775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7125" y="1450975"/>
            <a:ext cx="4297363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7125" y="2055813"/>
            <a:ext cx="4297363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060E58D8-5BB5-CF45-995B-3013080306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1F53B80E-5E97-5E4F-A234-AA6D78BC76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E192CB-1FA6-F346-8E69-22E80DA37B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3198813" cy="10969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75" y="258763"/>
            <a:ext cx="5434013" cy="5529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5775" y="1355725"/>
            <a:ext cx="3198813" cy="44323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7EA5E90C-FC78-3F40-AFFB-D458806E1F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35488"/>
            <a:ext cx="5832475" cy="536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05000" y="579438"/>
            <a:ext cx="5832475" cy="38877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5000" y="5072063"/>
            <a:ext cx="5832475" cy="7604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97D64784-03A5-714D-9204-6045DEF0A8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5775" y="1511300"/>
            <a:ext cx="8748713" cy="4276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1D574A93-6EAB-7B46-9C63-5016B6DA49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258763"/>
            <a:ext cx="2185988" cy="55292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5775" y="258763"/>
            <a:ext cx="6410325" cy="55292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49CDA9-13D9-F24B-92AB-C0E9C22876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663" y="2012950"/>
            <a:ext cx="8262937" cy="1389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7325" y="3671888"/>
            <a:ext cx="6805613" cy="16557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7327E96E-BA07-6443-A6ED-BA6C2E5485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D1810C82-2CC2-7642-BA53-9ED2BE78D8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0" y="4164013"/>
            <a:ext cx="8261350" cy="12874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350" y="2746375"/>
            <a:ext cx="8261350" cy="141763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BCB326E4-0E7A-D642-8F5E-DEF10782CF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9925" y="1589088"/>
            <a:ext cx="1978025" cy="776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00350" y="1589088"/>
            <a:ext cx="1979613" cy="776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20242DA6-B024-0C4A-8A7A-79CC4D1BE4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2C0CE293-D4C4-CA49-ADA5-D06F9597FC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775" y="1450975"/>
            <a:ext cx="4295775" cy="604838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775" y="2055813"/>
            <a:ext cx="4295775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7125" y="1450975"/>
            <a:ext cx="4297363" cy="604838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7125" y="2055813"/>
            <a:ext cx="4297363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6A0D28B9-7750-7A42-BA29-5A4A313DD0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F4222035-6471-BF4F-A0D9-76B8D45251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217B204F-12C4-1C4B-A5E3-8F1AC2CF18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3198813" cy="10969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75" y="258763"/>
            <a:ext cx="5434013" cy="5529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5775" y="1355725"/>
            <a:ext cx="31988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936CAACF-92F8-4C44-9DEA-C369FBEBEE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35488"/>
            <a:ext cx="5832475" cy="536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05000" y="579438"/>
            <a:ext cx="5832475" cy="3887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5000" y="5072063"/>
            <a:ext cx="5832475" cy="760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45CE41AE-1264-2249-9E22-72AFB55F7A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E35EAB-B690-4F4C-8B35-4BE92A7C0C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425" y="344488"/>
            <a:ext cx="2095500" cy="2020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9925" y="344488"/>
            <a:ext cx="6134100" cy="20208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04E4B22E-62EA-2749-8FCC-C79D6CC895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663" y="2012950"/>
            <a:ext cx="8262937" cy="1389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7325" y="3671888"/>
            <a:ext cx="6805613" cy="1655762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2059FAB0-96D1-3543-9FD9-834CF2B277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511300"/>
            <a:ext cx="8748713" cy="4276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A1241D77-A5A7-0146-A5B3-73DF0F156C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0" y="4164013"/>
            <a:ext cx="8261350" cy="12874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350" y="2746375"/>
            <a:ext cx="8261350" cy="1417638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C70A5448-92A8-F34E-A21F-11A72DAC76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14C648B6-5DC2-784C-97AF-75FB00EBEC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5775" y="1511300"/>
            <a:ext cx="4297363" cy="4276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538" y="1511300"/>
            <a:ext cx="4298950" cy="4276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FCBEE682-F229-5F40-94BF-A444C43EBA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775" y="1450975"/>
            <a:ext cx="4295775" cy="604838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775" y="2055813"/>
            <a:ext cx="4295775" cy="3732212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7125" y="1450975"/>
            <a:ext cx="4297363" cy="604838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7125" y="2055813"/>
            <a:ext cx="4297363" cy="3732212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C4F75F35-C9A8-1849-9039-C4868B63E0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F12FF550-3F36-A248-9108-FF82AEABC4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2DCB324D-AF83-D447-832E-C5E9E4B824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3198813" cy="10969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75" y="258763"/>
            <a:ext cx="5434013" cy="5529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5775" y="1355725"/>
            <a:ext cx="3198813" cy="44323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87C1BED5-8BFF-7143-9982-4CAD41C29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35488"/>
            <a:ext cx="5832475" cy="536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05000" y="579438"/>
            <a:ext cx="5832475" cy="38877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5000" y="5072063"/>
            <a:ext cx="5832475" cy="7604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70F06399-B546-B041-9192-1785D866D6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5775" y="1511300"/>
            <a:ext cx="8748713" cy="4276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E8929B8E-60FA-8A4E-935F-6A32139661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258763"/>
            <a:ext cx="2185988" cy="55292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5775" y="258763"/>
            <a:ext cx="6410325" cy="55292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3A0EF5FD-D2A5-5F40-B0B0-27988A8E70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663" y="2012950"/>
            <a:ext cx="8262937" cy="1389063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7325" y="3671888"/>
            <a:ext cx="6805613" cy="1655762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04C2713E-519C-3945-B08E-F11F261B85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511300"/>
            <a:ext cx="8748713" cy="4276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EC38D68B-9721-824B-AB39-9716F64B8B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3198813" cy="1096962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75" y="258763"/>
            <a:ext cx="5434013" cy="5529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5775" y="1355725"/>
            <a:ext cx="31988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A953C938-F71A-054C-AAC2-D968D4F570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0" y="4164013"/>
            <a:ext cx="8261350" cy="1287462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350" y="2746375"/>
            <a:ext cx="8261350" cy="1417638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C6CFBB55-002E-374B-BFA3-E052D06FC4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5775" y="1511300"/>
            <a:ext cx="4297363" cy="4276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538" y="1511300"/>
            <a:ext cx="4298950" cy="4276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9BAEBF3C-36A4-C84C-880F-014F54CC4C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775" y="1450975"/>
            <a:ext cx="4295775" cy="604838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775" y="2055813"/>
            <a:ext cx="4295775" cy="3732212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7125" y="1450975"/>
            <a:ext cx="4297363" cy="604838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7125" y="2055813"/>
            <a:ext cx="4297363" cy="3732212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0FCE7924-090F-3540-A6D3-120636CDDF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4EE7A776-D0E8-EE4C-8C25-07EAA3424C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531DF595-9BA9-A746-9597-0F4E3D69BC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3198813" cy="1096962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75" y="258763"/>
            <a:ext cx="5434013" cy="5529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5775" y="1355725"/>
            <a:ext cx="3198813" cy="44323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22B232-59CD-E742-8BB1-FE94629BFF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35488"/>
            <a:ext cx="5832475" cy="536575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05000" y="579438"/>
            <a:ext cx="5832475" cy="38877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5000" y="5072063"/>
            <a:ext cx="5832475" cy="7604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BD594432-88A7-B04D-8940-31F459A886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5775" y="1511300"/>
            <a:ext cx="8748713" cy="4276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EB18E1A5-D234-E641-A351-2F6CA8A6EE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258763"/>
            <a:ext cx="2185988" cy="55292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5775" y="258763"/>
            <a:ext cx="6410325" cy="55292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9552D08F-F3C5-E943-B7B4-F2BF74A469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663" y="2012950"/>
            <a:ext cx="8262937" cy="1389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7325" y="3671888"/>
            <a:ext cx="6805613" cy="16557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EB4A0054-012A-5448-96AF-B4D88069C0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35488"/>
            <a:ext cx="5832475" cy="536575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05000" y="579438"/>
            <a:ext cx="5832475" cy="3887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5000" y="5072063"/>
            <a:ext cx="5832475" cy="760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82D5E134-A7EC-5347-BEE6-685FABEF3A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BA71AA98-4F28-0D4A-A660-29CE3438BF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0" y="4164013"/>
            <a:ext cx="8261350" cy="12874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350" y="2746375"/>
            <a:ext cx="8261350" cy="1417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6F689C74-6F62-9749-A50D-EF8888196D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9925" y="1944688"/>
            <a:ext cx="1490663" cy="3598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12988" y="1944688"/>
            <a:ext cx="1490662" cy="3598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2C8257EA-07DB-FE4F-907E-31E17D2A1B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775" y="1450975"/>
            <a:ext cx="4295775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775" y="2055813"/>
            <a:ext cx="4295775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7125" y="1450975"/>
            <a:ext cx="4297363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7125" y="2055813"/>
            <a:ext cx="4297363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92E4FE3A-5DB3-7A4D-8332-E3CB612E14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AAA68845-52D8-BC4A-8AB6-919125050F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FE35791B-6411-DE41-B62B-669D6845C6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3198813" cy="109696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75" y="258763"/>
            <a:ext cx="5434013" cy="5529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5775" y="1355725"/>
            <a:ext cx="31988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639FA3E8-A090-564A-B267-38A77F61C1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35488"/>
            <a:ext cx="5832475" cy="5365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05000" y="579438"/>
            <a:ext cx="5832475" cy="3887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5000" y="5072063"/>
            <a:ext cx="5832475" cy="760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6A92B7A4-4CD5-E642-A939-1CB711F75F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76AB6048-41C4-B34C-9472-8205FD8378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21013" y="431800"/>
            <a:ext cx="782637" cy="5111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9925" y="431800"/>
            <a:ext cx="2198688" cy="5111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E8A8385F-A033-A64D-9CD3-36CB7F6306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1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17.xml"/><Relationship Id="rId8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2.xml"/><Relationship Id="rId12" Type="http://schemas.openxmlformats.org/officeDocument/2006/relationships/theme" Target="../theme/theme12.xml"/><Relationship Id="rId1" Type="http://schemas.openxmlformats.org/officeDocument/2006/relationships/slideLayout" Target="../slideLayouts/slideLayout122.xml"/><Relationship Id="rId2" Type="http://schemas.openxmlformats.org/officeDocument/2006/relationships/slideLayout" Target="../slideLayouts/slideLayout123.xml"/><Relationship Id="rId3" Type="http://schemas.openxmlformats.org/officeDocument/2006/relationships/slideLayout" Target="../slideLayouts/slideLayout124.xml"/><Relationship Id="rId4" Type="http://schemas.openxmlformats.org/officeDocument/2006/relationships/slideLayout" Target="../slideLayouts/slideLayout125.xml"/><Relationship Id="rId5" Type="http://schemas.openxmlformats.org/officeDocument/2006/relationships/slideLayout" Target="../slideLayouts/slideLayout126.xml"/><Relationship Id="rId6" Type="http://schemas.openxmlformats.org/officeDocument/2006/relationships/slideLayout" Target="../slideLayouts/slideLayout127.xml"/><Relationship Id="rId7" Type="http://schemas.openxmlformats.org/officeDocument/2006/relationships/slideLayout" Target="../slideLayouts/slideLayout128.xml"/><Relationship Id="rId8" Type="http://schemas.openxmlformats.org/officeDocument/2006/relationships/slideLayout" Target="../slideLayouts/slideLayout129.xml"/><Relationship Id="rId9" Type="http://schemas.openxmlformats.org/officeDocument/2006/relationships/slideLayout" Target="../slideLayouts/slideLayout130.xml"/><Relationship Id="rId10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43.xml"/><Relationship Id="rId12" Type="http://schemas.openxmlformats.org/officeDocument/2006/relationships/theme" Target="../theme/theme13.xml"/><Relationship Id="rId1" Type="http://schemas.openxmlformats.org/officeDocument/2006/relationships/slideLayout" Target="../slideLayouts/slideLayout133.xml"/><Relationship Id="rId2" Type="http://schemas.openxmlformats.org/officeDocument/2006/relationships/slideLayout" Target="../slideLayouts/slideLayout134.xml"/><Relationship Id="rId3" Type="http://schemas.openxmlformats.org/officeDocument/2006/relationships/slideLayout" Target="../slideLayouts/slideLayout135.xml"/><Relationship Id="rId4" Type="http://schemas.openxmlformats.org/officeDocument/2006/relationships/slideLayout" Target="../slideLayouts/slideLayout136.xml"/><Relationship Id="rId5" Type="http://schemas.openxmlformats.org/officeDocument/2006/relationships/slideLayout" Target="../slideLayouts/slideLayout137.xml"/><Relationship Id="rId6" Type="http://schemas.openxmlformats.org/officeDocument/2006/relationships/slideLayout" Target="../slideLayouts/slideLayout138.xml"/><Relationship Id="rId7" Type="http://schemas.openxmlformats.org/officeDocument/2006/relationships/slideLayout" Target="../slideLayouts/slideLayout139.xml"/><Relationship Id="rId8" Type="http://schemas.openxmlformats.org/officeDocument/2006/relationships/slideLayout" Target="../slideLayouts/slideLayout140.xml"/><Relationship Id="rId9" Type="http://schemas.openxmlformats.org/officeDocument/2006/relationships/slideLayout" Target="../slideLayouts/slideLayout141.xml"/><Relationship Id="rId10" Type="http://schemas.openxmlformats.org/officeDocument/2006/relationships/slideLayout" Target="../slideLayouts/slideLayout142.xml"/></Relationships>
</file>

<file path=ppt/slideMasters/_rels/slideMaster1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54.xml"/><Relationship Id="rId12" Type="http://schemas.openxmlformats.org/officeDocument/2006/relationships/theme" Target="../theme/theme14.xml"/><Relationship Id="rId1" Type="http://schemas.openxmlformats.org/officeDocument/2006/relationships/slideLayout" Target="../slideLayouts/slideLayout144.xml"/><Relationship Id="rId2" Type="http://schemas.openxmlformats.org/officeDocument/2006/relationships/slideLayout" Target="../slideLayouts/slideLayout145.xml"/><Relationship Id="rId3" Type="http://schemas.openxmlformats.org/officeDocument/2006/relationships/slideLayout" Target="../slideLayouts/slideLayout146.xml"/><Relationship Id="rId4" Type="http://schemas.openxmlformats.org/officeDocument/2006/relationships/slideLayout" Target="../slideLayouts/slideLayout147.xml"/><Relationship Id="rId5" Type="http://schemas.openxmlformats.org/officeDocument/2006/relationships/slideLayout" Target="../slideLayouts/slideLayout148.xml"/><Relationship Id="rId6" Type="http://schemas.openxmlformats.org/officeDocument/2006/relationships/slideLayout" Target="../slideLayouts/slideLayout149.xml"/><Relationship Id="rId7" Type="http://schemas.openxmlformats.org/officeDocument/2006/relationships/slideLayout" Target="../slideLayouts/slideLayout150.xml"/><Relationship Id="rId8" Type="http://schemas.openxmlformats.org/officeDocument/2006/relationships/slideLayout" Target="../slideLayouts/slideLayout151.xml"/><Relationship Id="rId9" Type="http://schemas.openxmlformats.org/officeDocument/2006/relationships/slideLayout" Target="../slideLayouts/slideLayout152.xml"/><Relationship Id="rId10" Type="http://schemas.openxmlformats.org/officeDocument/2006/relationships/slideLayout" Target="../slideLayouts/slideLayout153.xml"/></Relationships>
</file>

<file path=ppt/slideMasters/_rels/slideMaster1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65.xml"/><Relationship Id="rId12" Type="http://schemas.openxmlformats.org/officeDocument/2006/relationships/theme" Target="../theme/theme15.xml"/><Relationship Id="rId1" Type="http://schemas.openxmlformats.org/officeDocument/2006/relationships/slideLayout" Target="../slideLayouts/slideLayout155.xml"/><Relationship Id="rId2" Type="http://schemas.openxmlformats.org/officeDocument/2006/relationships/slideLayout" Target="../slideLayouts/slideLayout156.xml"/><Relationship Id="rId3" Type="http://schemas.openxmlformats.org/officeDocument/2006/relationships/slideLayout" Target="../slideLayouts/slideLayout157.xml"/><Relationship Id="rId4" Type="http://schemas.openxmlformats.org/officeDocument/2006/relationships/slideLayout" Target="../slideLayouts/slideLayout158.xml"/><Relationship Id="rId5" Type="http://schemas.openxmlformats.org/officeDocument/2006/relationships/slideLayout" Target="../slideLayouts/slideLayout159.xml"/><Relationship Id="rId6" Type="http://schemas.openxmlformats.org/officeDocument/2006/relationships/slideLayout" Target="../slideLayouts/slideLayout160.xml"/><Relationship Id="rId7" Type="http://schemas.openxmlformats.org/officeDocument/2006/relationships/slideLayout" Target="../slideLayouts/slideLayout161.xml"/><Relationship Id="rId8" Type="http://schemas.openxmlformats.org/officeDocument/2006/relationships/slideLayout" Target="../slideLayouts/slideLayout162.xml"/><Relationship Id="rId9" Type="http://schemas.openxmlformats.org/officeDocument/2006/relationships/slideLayout" Target="../slideLayouts/slideLayout163.xml"/><Relationship Id="rId10" Type="http://schemas.openxmlformats.org/officeDocument/2006/relationships/slideLayout" Target="../slideLayouts/slideLayout164.xml"/></Relationships>
</file>

<file path=ppt/slideMasters/_rels/slideMaster1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76.xml"/><Relationship Id="rId12" Type="http://schemas.openxmlformats.org/officeDocument/2006/relationships/theme" Target="../theme/theme16.xml"/><Relationship Id="rId1" Type="http://schemas.openxmlformats.org/officeDocument/2006/relationships/slideLayout" Target="../slideLayouts/slideLayout166.xml"/><Relationship Id="rId2" Type="http://schemas.openxmlformats.org/officeDocument/2006/relationships/slideLayout" Target="../slideLayouts/slideLayout167.xml"/><Relationship Id="rId3" Type="http://schemas.openxmlformats.org/officeDocument/2006/relationships/slideLayout" Target="../slideLayouts/slideLayout168.xml"/><Relationship Id="rId4" Type="http://schemas.openxmlformats.org/officeDocument/2006/relationships/slideLayout" Target="../slideLayouts/slideLayout169.xml"/><Relationship Id="rId5" Type="http://schemas.openxmlformats.org/officeDocument/2006/relationships/slideLayout" Target="../slideLayouts/slideLayout170.xml"/><Relationship Id="rId6" Type="http://schemas.openxmlformats.org/officeDocument/2006/relationships/slideLayout" Target="../slideLayouts/slideLayout171.xml"/><Relationship Id="rId7" Type="http://schemas.openxmlformats.org/officeDocument/2006/relationships/slideLayout" Target="../slideLayouts/slideLayout172.xml"/><Relationship Id="rId8" Type="http://schemas.openxmlformats.org/officeDocument/2006/relationships/slideLayout" Target="../slideLayouts/slideLayout173.xml"/><Relationship Id="rId9" Type="http://schemas.openxmlformats.org/officeDocument/2006/relationships/slideLayout" Target="../slideLayouts/slideLayout174.xml"/><Relationship Id="rId10" Type="http://schemas.openxmlformats.org/officeDocument/2006/relationships/slideLayout" Target="../slideLayouts/slideLayout175.xml"/></Relationships>
</file>

<file path=ppt/slideMasters/_rels/slideMaster1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87.xml"/><Relationship Id="rId12" Type="http://schemas.openxmlformats.org/officeDocument/2006/relationships/theme" Target="../theme/theme17.xml"/><Relationship Id="rId1" Type="http://schemas.openxmlformats.org/officeDocument/2006/relationships/slideLayout" Target="../slideLayouts/slideLayout177.xml"/><Relationship Id="rId2" Type="http://schemas.openxmlformats.org/officeDocument/2006/relationships/slideLayout" Target="../slideLayouts/slideLayout178.xml"/><Relationship Id="rId3" Type="http://schemas.openxmlformats.org/officeDocument/2006/relationships/slideLayout" Target="../slideLayouts/slideLayout179.xml"/><Relationship Id="rId4" Type="http://schemas.openxmlformats.org/officeDocument/2006/relationships/slideLayout" Target="../slideLayouts/slideLayout180.xml"/><Relationship Id="rId5" Type="http://schemas.openxmlformats.org/officeDocument/2006/relationships/slideLayout" Target="../slideLayouts/slideLayout181.xml"/><Relationship Id="rId6" Type="http://schemas.openxmlformats.org/officeDocument/2006/relationships/slideLayout" Target="../slideLayouts/slideLayout182.xml"/><Relationship Id="rId7" Type="http://schemas.openxmlformats.org/officeDocument/2006/relationships/slideLayout" Target="../slideLayouts/slideLayout183.xml"/><Relationship Id="rId8" Type="http://schemas.openxmlformats.org/officeDocument/2006/relationships/slideLayout" Target="../slideLayouts/slideLayout184.xml"/><Relationship Id="rId9" Type="http://schemas.openxmlformats.org/officeDocument/2006/relationships/slideLayout" Target="../slideLayouts/slideLayout185.xml"/><Relationship Id="rId10" Type="http://schemas.openxmlformats.org/officeDocument/2006/relationships/slideLayout" Target="../slideLayouts/slideLayout186.xml"/></Relationships>
</file>

<file path=ppt/slideMasters/_rels/slideMaster1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98.xml"/><Relationship Id="rId12" Type="http://schemas.openxmlformats.org/officeDocument/2006/relationships/theme" Target="../theme/theme18.xml"/><Relationship Id="rId1" Type="http://schemas.openxmlformats.org/officeDocument/2006/relationships/slideLayout" Target="../slideLayouts/slideLayout188.xml"/><Relationship Id="rId2" Type="http://schemas.openxmlformats.org/officeDocument/2006/relationships/slideLayout" Target="../slideLayouts/slideLayout189.xml"/><Relationship Id="rId3" Type="http://schemas.openxmlformats.org/officeDocument/2006/relationships/slideLayout" Target="../slideLayouts/slideLayout190.xml"/><Relationship Id="rId4" Type="http://schemas.openxmlformats.org/officeDocument/2006/relationships/slideLayout" Target="../slideLayouts/slideLayout191.xml"/><Relationship Id="rId5" Type="http://schemas.openxmlformats.org/officeDocument/2006/relationships/slideLayout" Target="../slideLayouts/slideLayout192.xml"/><Relationship Id="rId6" Type="http://schemas.openxmlformats.org/officeDocument/2006/relationships/slideLayout" Target="../slideLayouts/slideLayout193.xml"/><Relationship Id="rId7" Type="http://schemas.openxmlformats.org/officeDocument/2006/relationships/slideLayout" Target="../slideLayouts/slideLayout194.xml"/><Relationship Id="rId8" Type="http://schemas.openxmlformats.org/officeDocument/2006/relationships/slideLayout" Target="../slideLayouts/slideLayout195.xml"/><Relationship Id="rId9" Type="http://schemas.openxmlformats.org/officeDocument/2006/relationships/slideLayout" Target="../slideLayouts/slideLayout196.xml"/><Relationship Id="rId10" Type="http://schemas.openxmlformats.org/officeDocument/2006/relationships/slideLayout" Target="../slideLayouts/slideLayout197.xml"/></Relationships>
</file>

<file path=ppt/slideMasters/_rels/slideMaster1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09.xml"/><Relationship Id="rId12" Type="http://schemas.openxmlformats.org/officeDocument/2006/relationships/theme" Target="../theme/theme19.xml"/><Relationship Id="rId1" Type="http://schemas.openxmlformats.org/officeDocument/2006/relationships/slideLayout" Target="../slideLayouts/slideLayout199.xml"/><Relationship Id="rId2" Type="http://schemas.openxmlformats.org/officeDocument/2006/relationships/slideLayout" Target="../slideLayouts/slideLayout200.xml"/><Relationship Id="rId3" Type="http://schemas.openxmlformats.org/officeDocument/2006/relationships/slideLayout" Target="../slideLayouts/slideLayout201.xml"/><Relationship Id="rId4" Type="http://schemas.openxmlformats.org/officeDocument/2006/relationships/slideLayout" Target="../slideLayouts/slideLayout202.xml"/><Relationship Id="rId5" Type="http://schemas.openxmlformats.org/officeDocument/2006/relationships/slideLayout" Target="../slideLayouts/slideLayout203.xml"/><Relationship Id="rId6" Type="http://schemas.openxmlformats.org/officeDocument/2006/relationships/slideLayout" Target="../slideLayouts/slideLayout204.xml"/><Relationship Id="rId7" Type="http://schemas.openxmlformats.org/officeDocument/2006/relationships/slideLayout" Target="../slideLayouts/slideLayout205.xml"/><Relationship Id="rId8" Type="http://schemas.openxmlformats.org/officeDocument/2006/relationships/slideLayout" Target="../slideLayouts/slideLayout206.xml"/><Relationship Id="rId9" Type="http://schemas.openxmlformats.org/officeDocument/2006/relationships/slideLayout" Target="../slideLayouts/slideLayout207.xml"/><Relationship Id="rId10" Type="http://schemas.openxmlformats.org/officeDocument/2006/relationships/slideLayout" Target="../slideLayouts/slideLayout208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2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0.xml"/><Relationship Id="rId12" Type="http://schemas.openxmlformats.org/officeDocument/2006/relationships/slideLayout" Target="../slideLayouts/slideLayout221.xml"/><Relationship Id="rId13" Type="http://schemas.openxmlformats.org/officeDocument/2006/relationships/theme" Target="../theme/theme20.xml"/><Relationship Id="rId1" Type="http://schemas.openxmlformats.org/officeDocument/2006/relationships/slideLayout" Target="../slideLayouts/slideLayout210.xml"/><Relationship Id="rId2" Type="http://schemas.openxmlformats.org/officeDocument/2006/relationships/slideLayout" Target="../slideLayouts/slideLayout211.xml"/><Relationship Id="rId3" Type="http://schemas.openxmlformats.org/officeDocument/2006/relationships/slideLayout" Target="../slideLayouts/slideLayout212.xml"/><Relationship Id="rId4" Type="http://schemas.openxmlformats.org/officeDocument/2006/relationships/slideLayout" Target="../slideLayouts/slideLayout213.xml"/><Relationship Id="rId5" Type="http://schemas.openxmlformats.org/officeDocument/2006/relationships/slideLayout" Target="../slideLayouts/slideLayout214.xml"/><Relationship Id="rId6" Type="http://schemas.openxmlformats.org/officeDocument/2006/relationships/slideLayout" Target="../slideLayouts/slideLayout215.xml"/><Relationship Id="rId7" Type="http://schemas.openxmlformats.org/officeDocument/2006/relationships/slideLayout" Target="../slideLayouts/slideLayout216.xml"/><Relationship Id="rId8" Type="http://schemas.openxmlformats.org/officeDocument/2006/relationships/slideLayout" Target="../slideLayouts/slideLayout217.xml"/><Relationship Id="rId9" Type="http://schemas.openxmlformats.org/officeDocument/2006/relationships/slideLayout" Target="../slideLayouts/slideLayout218.xml"/><Relationship Id="rId10" Type="http://schemas.openxmlformats.org/officeDocument/2006/relationships/slideLayout" Target="../slideLayouts/slideLayout219.xml"/></Relationships>
</file>

<file path=ppt/slideMasters/_rels/slideMaster2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2.xml"/><Relationship Id="rId12" Type="http://schemas.openxmlformats.org/officeDocument/2006/relationships/theme" Target="../theme/theme21.xml"/><Relationship Id="rId1" Type="http://schemas.openxmlformats.org/officeDocument/2006/relationships/slideLayout" Target="../slideLayouts/slideLayout222.xml"/><Relationship Id="rId2" Type="http://schemas.openxmlformats.org/officeDocument/2006/relationships/slideLayout" Target="../slideLayouts/slideLayout223.xml"/><Relationship Id="rId3" Type="http://schemas.openxmlformats.org/officeDocument/2006/relationships/slideLayout" Target="../slideLayouts/slideLayout224.xml"/><Relationship Id="rId4" Type="http://schemas.openxmlformats.org/officeDocument/2006/relationships/slideLayout" Target="../slideLayouts/slideLayout225.xml"/><Relationship Id="rId5" Type="http://schemas.openxmlformats.org/officeDocument/2006/relationships/slideLayout" Target="../slideLayouts/slideLayout226.xml"/><Relationship Id="rId6" Type="http://schemas.openxmlformats.org/officeDocument/2006/relationships/slideLayout" Target="../slideLayouts/slideLayout227.xml"/><Relationship Id="rId7" Type="http://schemas.openxmlformats.org/officeDocument/2006/relationships/slideLayout" Target="../slideLayouts/slideLayout228.xml"/><Relationship Id="rId8" Type="http://schemas.openxmlformats.org/officeDocument/2006/relationships/slideLayout" Target="../slideLayouts/slideLayout229.xml"/><Relationship Id="rId9" Type="http://schemas.openxmlformats.org/officeDocument/2006/relationships/slideLayout" Target="../slideLayouts/slideLayout230.xml"/><Relationship Id="rId10" Type="http://schemas.openxmlformats.org/officeDocument/2006/relationships/slideLayout" Target="../slideLayouts/slideLayout231.xml"/></Relationships>
</file>

<file path=ppt/slideMasters/_rels/slideMaster2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3.xml"/><Relationship Id="rId12" Type="http://schemas.openxmlformats.org/officeDocument/2006/relationships/theme" Target="../theme/theme22.xml"/><Relationship Id="rId1" Type="http://schemas.openxmlformats.org/officeDocument/2006/relationships/slideLayout" Target="../slideLayouts/slideLayout233.xml"/><Relationship Id="rId2" Type="http://schemas.openxmlformats.org/officeDocument/2006/relationships/slideLayout" Target="../slideLayouts/slideLayout234.xml"/><Relationship Id="rId3" Type="http://schemas.openxmlformats.org/officeDocument/2006/relationships/slideLayout" Target="../slideLayouts/slideLayout235.xml"/><Relationship Id="rId4" Type="http://schemas.openxmlformats.org/officeDocument/2006/relationships/slideLayout" Target="../slideLayouts/slideLayout236.xml"/><Relationship Id="rId5" Type="http://schemas.openxmlformats.org/officeDocument/2006/relationships/slideLayout" Target="../slideLayouts/slideLayout237.xml"/><Relationship Id="rId6" Type="http://schemas.openxmlformats.org/officeDocument/2006/relationships/slideLayout" Target="../slideLayouts/slideLayout238.xml"/><Relationship Id="rId7" Type="http://schemas.openxmlformats.org/officeDocument/2006/relationships/slideLayout" Target="../slideLayouts/slideLayout239.xml"/><Relationship Id="rId8" Type="http://schemas.openxmlformats.org/officeDocument/2006/relationships/slideLayout" Target="../slideLayouts/slideLayout240.xml"/><Relationship Id="rId9" Type="http://schemas.openxmlformats.org/officeDocument/2006/relationships/slideLayout" Target="../slideLayouts/slideLayout241.xml"/><Relationship Id="rId10" Type="http://schemas.openxmlformats.org/officeDocument/2006/relationships/slideLayout" Target="../slideLayouts/slideLayout242.xml"/></Relationships>
</file>

<file path=ppt/slideMasters/_rels/slideMaster2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54.xml"/><Relationship Id="rId12" Type="http://schemas.openxmlformats.org/officeDocument/2006/relationships/theme" Target="../theme/theme23.xml"/><Relationship Id="rId1" Type="http://schemas.openxmlformats.org/officeDocument/2006/relationships/slideLayout" Target="../slideLayouts/slideLayout244.xml"/><Relationship Id="rId2" Type="http://schemas.openxmlformats.org/officeDocument/2006/relationships/slideLayout" Target="../slideLayouts/slideLayout245.xml"/><Relationship Id="rId3" Type="http://schemas.openxmlformats.org/officeDocument/2006/relationships/slideLayout" Target="../slideLayouts/slideLayout246.xml"/><Relationship Id="rId4" Type="http://schemas.openxmlformats.org/officeDocument/2006/relationships/slideLayout" Target="../slideLayouts/slideLayout247.xml"/><Relationship Id="rId5" Type="http://schemas.openxmlformats.org/officeDocument/2006/relationships/slideLayout" Target="../slideLayouts/slideLayout248.xml"/><Relationship Id="rId6" Type="http://schemas.openxmlformats.org/officeDocument/2006/relationships/slideLayout" Target="../slideLayouts/slideLayout249.xml"/><Relationship Id="rId7" Type="http://schemas.openxmlformats.org/officeDocument/2006/relationships/slideLayout" Target="../slideLayouts/slideLayout250.xml"/><Relationship Id="rId8" Type="http://schemas.openxmlformats.org/officeDocument/2006/relationships/slideLayout" Target="../slideLayouts/slideLayout251.xml"/><Relationship Id="rId9" Type="http://schemas.openxmlformats.org/officeDocument/2006/relationships/slideLayout" Target="../slideLayouts/slideLayout252.xml"/><Relationship Id="rId10" Type="http://schemas.openxmlformats.org/officeDocument/2006/relationships/slideLayout" Target="../slideLayouts/slideLayout253.xml"/></Relationships>
</file>

<file path=ppt/slideMasters/_rels/slideMaster2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65.xml"/><Relationship Id="rId12" Type="http://schemas.openxmlformats.org/officeDocument/2006/relationships/theme" Target="../theme/theme24.xml"/><Relationship Id="rId1" Type="http://schemas.openxmlformats.org/officeDocument/2006/relationships/slideLayout" Target="../slideLayouts/slideLayout255.xml"/><Relationship Id="rId2" Type="http://schemas.openxmlformats.org/officeDocument/2006/relationships/slideLayout" Target="../slideLayouts/slideLayout256.xml"/><Relationship Id="rId3" Type="http://schemas.openxmlformats.org/officeDocument/2006/relationships/slideLayout" Target="../slideLayouts/slideLayout257.xml"/><Relationship Id="rId4" Type="http://schemas.openxmlformats.org/officeDocument/2006/relationships/slideLayout" Target="../slideLayouts/slideLayout258.xml"/><Relationship Id="rId5" Type="http://schemas.openxmlformats.org/officeDocument/2006/relationships/slideLayout" Target="../slideLayouts/slideLayout259.xml"/><Relationship Id="rId6" Type="http://schemas.openxmlformats.org/officeDocument/2006/relationships/slideLayout" Target="../slideLayouts/slideLayout260.xml"/><Relationship Id="rId7" Type="http://schemas.openxmlformats.org/officeDocument/2006/relationships/slideLayout" Target="../slideLayouts/slideLayout261.xml"/><Relationship Id="rId8" Type="http://schemas.openxmlformats.org/officeDocument/2006/relationships/slideLayout" Target="../slideLayouts/slideLayout262.xml"/><Relationship Id="rId9" Type="http://schemas.openxmlformats.org/officeDocument/2006/relationships/slideLayout" Target="../slideLayouts/slideLayout263.xml"/><Relationship Id="rId10" Type="http://schemas.openxmlformats.org/officeDocument/2006/relationships/slideLayout" Target="../slideLayouts/slideLayout264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5775" y="1516063"/>
            <a:ext cx="8745538" cy="4275137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485775" y="5903913"/>
            <a:ext cx="2262188" cy="4445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3324225" y="5903913"/>
            <a:ext cx="3081338" cy="446087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969125" y="5903913"/>
            <a:ext cx="2262188" cy="4445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</a:lstStyle>
          <a:p>
            <a:fld id="{B59EE227-56FF-6A48-935B-EFECD6F9F56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/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69925" y="431800"/>
            <a:ext cx="3133725" cy="15113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132263" y="933450"/>
            <a:ext cx="4921250" cy="4605338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9925" y="1944688"/>
            <a:ext cx="3133725" cy="3598862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Edit Master text styles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85775" y="5903913"/>
            <a:ext cx="2262188" cy="4445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324225" y="5903913"/>
            <a:ext cx="3081338" cy="446087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969125" y="5903913"/>
            <a:ext cx="2262188" cy="4445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</a:lstStyle>
          <a:p>
            <a:fld id="{05FF6A43-106A-374F-9DAC-1DC299B913C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hf sldNum="0" hdr="0" ftr="0"/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85775" y="258763"/>
            <a:ext cx="8745538" cy="10795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5775" y="1516063"/>
            <a:ext cx="8745538" cy="4275137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eaVert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85775" y="5903913"/>
            <a:ext cx="2262188" cy="4445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324225" y="5903913"/>
            <a:ext cx="3081338" cy="446087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969125" y="5903913"/>
            <a:ext cx="2262188" cy="4445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</a:lstStyle>
          <a:p>
            <a:fld id="{DA328553-75FB-2E4E-B1B5-09AC19AF35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hf sldNum="0" hdr="0" ftr="0"/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046913" y="258763"/>
            <a:ext cx="2184400" cy="5532437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eaVert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5775" y="258763"/>
            <a:ext cx="6407150" cy="5532437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eaVert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85775" y="5903913"/>
            <a:ext cx="2262188" cy="4445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324225" y="5903913"/>
            <a:ext cx="3081338" cy="446087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969125" y="5903913"/>
            <a:ext cx="2262188" cy="4445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</a:lstStyle>
          <a:p>
            <a:fld id="{200C4847-DAE6-FD4E-9695-C954AB9FBAD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/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85775" y="258763"/>
            <a:ext cx="8745538" cy="10795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Klicken Sie, um das Format des Titelextes zu bearbeiten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5775" y="1516063"/>
            <a:ext cx="8745538" cy="372745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720000" tIns="720000" rIns="720000" bIns="72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Klicken Sie, um die Formate des Gliederungstextes zu bearbeiten</a:t>
            </a:r>
          </a:p>
          <a:p>
            <a:pPr lvl="1"/>
            <a:r>
              <a:rPr lang="en-GB"/>
              <a:t>Zweite Gliederungsebene</a:t>
            </a:r>
          </a:p>
          <a:p>
            <a:pPr lvl="2"/>
            <a:r>
              <a:rPr lang="en-GB"/>
              <a:t>Dritte Gliederungsebene</a:t>
            </a:r>
          </a:p>
          <a:p>
            <a:pPr lvl="3"/>
            <a:r>
              <a:rPr lang="en-GB"/>
              <a:t>Vierte Gliederungsebene</a:t>
            </a:r>
          </a:p>
          <a:p>
            <a:pPr lvl="4"/>
            <a:r>
              <a:rPr lang="en-GB"/>
              <a:t>Fünfte Gliederungsebene</a:t>
            </a:r>
          </a:p>
          <a:p>
            <a:pPr lvl="4"/>
            <a:r>
              <a:rPr lang="en-GB"/>
              <a:t>Sechste Gliederungsebene</a:t>
            </a:r>
          </a:p>
          <a:p>
            <a:pPr lvl="4"/>
            <a:r>
              <a:rPr lang="en-GB"/>
              <a:t>Siebente Gliederungsebene</a:t>
            </a:r>
          </a:p>
          <a:p>
            <a:pPr lvl="4"/>
            <a:r>
              <a:rPr lang="en-GB"/>
              <a:t>Achte Gliederungsebene</a:t>
            </a:r>
          </a:p>
          <a:p>
            <a:pPr lvl="4"/>
            <a:r>
              <a:rPr lang="en-GB"/>
              <a:t>Neunte Gliederungsebene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0" y="6032500"/>
            <a:ext cx="2428875" cy="446088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72000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 b="1">
                <a:solidFill>
                  <a:srgbClr val="FFFFFF"/>
                </a:solidFill>
                <a:latin typeface="FutshiSmall" pitchFamily="16" charset="0"/>
                <a:ea typeface="Arial Unicode MS" charset="0"/>
                <a:cs typeface="Arial Unicode MS" charset="0"/>
              </a:defRPr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7289800" y="6032500"/>
            <a:ext cx="2428875" cy="446088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 b="1">
                <a:solidFill>
                  <a:srgbClr val="FFFFFF"/>
                </a:solidFill>
                <a:latin typeface="FutshiSmall" pitchFamily="16" charset="0"/>
                <a:ea typeface="Arial Unicode MS" charset="0"/>
                <a:cs typeface="Arial Unicode MS" charset="0"/>
              </a:defRPr>
            </a:lvl1pPr>
          </a:lstStyle>
          <a:p>
            <a:fld id="{081B2E62-CC33-0E4F-989F-2E522E24F17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319463" y="6032500"/>
            <a:ext cx="3081337" cy="446088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318" name="Group 6"/>
          <p:cNvGrpSpPr>
            <a:grpSpLocks/>
          </p:cNvGrpSpPr>
          <p:nvPr/>
        </p:nvGrpSpPr>
        <p:grpSpPr bwMode="auto">
          <a:xfrm>
            <a:off x="8158163" y="5554663"/>
            <a:ext cx="1039812" cy="831850"/>
            <a:chOff x="5139" y="3499"/>
            <a:chExt cx="655" cy="524"/>
          </a:xfrm>
        </p:grpSpPr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hf sldNum="0" hdr="0" ftr="0"/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7" name="Group 1"/>
          <p:cNvGrpSpPr>
            <a:grpSpLocks/>
          </p:cNvGrpSpPr>
          <p:nvPr/>
        </p:nvGrpSpPr>
        <p:grpSpPr bwMode="auto">
          <a:xfrm>
            <a:off x="8158163" y="5554663"/>
            <a:ext cx="1039812" cy="831850"/>
            <a:chOff x="5139" y="3499"/>
            <a:chExt cx="655" cy="524"/>
          </a:xfrm>
        </p:grpSpPr>
      </p:grpSp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4438" y="1060450"/>
            <a:ext cx="7289800" cy="225425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/>
        </p:nvSpPr>
        <p:spPr bwMode="auto">
          <a:xfrm>
            <a:off x="1214438" y="3403600"/>
            <a:ext cx="7289800" cy="1563688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lIns="720000" tIns="720000" rIns="720000" bIns="720000" anchorCtr="1">
            <a:prstTxWarp prst="textNoShape">
              <a:avLst/>
            </a:prstTxWarp>
          </a:bodyPr>
          <a:lstStyle/>
          <a:p>
            <a:pPr algn="ctr"/>
            <a:r>
              <a:rPr lang="en-GB" sz="3200">
                <a:solidFill>
                  <a:srgbClr val="000000"/>
                </a:solidFill>
                <a:ea typeface="SimSun" charset="-122"/>
                <a:cs typeface="SimSun" charset="-122"/>
              </a:rPr>
              <a:t>Click to edit Master subtitle style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0" y="6032500"/>
            <a:ext cx="2428875" cy="446088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72000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 b="1">
                <a:solidFill>
                  <a:srgbClr val="FFFFFF"/>
                </a:solidFill>
                <a:latin typeface="FutshiSmall" pitchFamily="16" charset="0"/>
                <a:ea typeface="Arial Unicode MS" charset="0"/>
                <a:cs typeface="Arial Unicode MS" charset="0"/>
              </a:defRPr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14344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7289800" y="6032500"/>
            <a:ext cx="2428875" cy="446088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 b="1">
                <a:solidFill>
                  <a:srgbClr val="FFFFFF"/>
                </a:solidFill>
                <a:latin typeface="FutshiSmall" pitchFamily="16" charset="0"/>
                <a:ea typeface="Arial Unicode MS" charset="0"/>
                <a:cs typeface="Arial Unicode MS" charset="0"/>
              </a:defRPr>
            </a:lvl1pPr>
          </a:lstStyle>
          <a:p>
            <a:fld id="{2AA3A99F-9757-C949-86EB-AE5EFA00DC5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3319463" y="6032500"/>
            <a:ext cx="3081337" cy="446088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hf sldNum="0" hdr="0" ftr="0"/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Group 1"/>
          <p:cNvGrpSpPr>
            <a:grpSpLocks/>
          </p:cNvGrpSpPr>
          <p:nvPr/>
        </p:nvGrpSpPr>
        <p:grpSpPr bwMode="auto">
          <a:xfrm>
            <a:off x="8158163" y="5554663"/>
            <a:ext cx="1039812" cy="831850"/>
            <a:chOff x="5139" y="3499"/>
            <a:chExt cx="655" cy="524"/>
          </a:xfrm>
        </p:grpSpPr>
      </p:grpSp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85775" y="258763"/>
            <a:ext cx="8745538" cy="10795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85775" y="1516063"/>
            <a:ext cx="8747125" cy="3729037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lIns="720000" tIns="720000" rIns="720000" bIns="7200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2425"/>
              </a:spcBef>
              <a:spcAft>
                <a:spcPts val="2425"/>
              </a:spcAft>
              <a:buClr>
                <a:srgbClr val="FFFFFF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7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  <a:t>Edit Master text styles</a:t>
            </a:r>
            <a:br>
              <a:rPr lang="en-US" sz="27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</a:br>
            <a:r>
              <a:rPr lang="en-US" sz="27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  <a:t>Second level</a:t>
            </a:r>
            <a:br>
              <a:rPr lang="en-US" sz="27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</a:br>
            <a:r>
              <a:rPr lang="en-US" sz="27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  <a:t>Third level</a:t>
            </a:r>
            <a:br>
              <a:rPr lang="en-US" sz="27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</a:br>
            <a:r>
              <a:rPr lang="en-US" sz="27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  <a:t>Fourth level</a:t>
            </a:r>
            <a:br>
              <a:rPr lang="en-US" sz="27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</a:br>
            <a:r>
              <a:rPr lang="en-US" sz="27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  <a:t>Fifth level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0" y="6032500"/>
            <a:ext cx="2428875" cy="446088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72000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 b="1">
                <a:solidFill>
                  <a:srgbClr val="FFFFFF"/>
                </a:solidFill>
                <a:latin typeface="FutshiSmall" pitchFamily="16" charset="0"/>
                <a:ea typeface="Arial Unicode MS" charset="0"/>
                <a:cs typeface="Arial Unicode MS" charset="0"/>
              </a:defRPr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7289800" y="6032500"/>
            <a:ext cx="2428875" cy="446088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 b="1">
                <a:solidFill>
                  <a:srgbClr val="FFFFFF"/>
                </a:solidFill>
                <a:latin typeface="FutshiSmall" pitchFamily="16" charset="0"/>
                <a:ea typeface="Arial Unicode MS" charset="0"/>
                <a:cs typeface="Arial Unicode MS" charset="0"/>
              </a:defRPr>
            </a:lvl1pPr>
          </a:lstStyle>
          <a:p>
            <a:fld id="{541B5106-3503-594A-B2C8-D0C0FF67B96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3319463" y="6032500"/>
            <a:ext cx="3081337" cy="446088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hf sldNum="0" hdr="0" ftr="0"/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Group 1"/>
          <p:cNvGrpSpPr>
            <a:grpSpLocks/>
          </p:cNvGrpSpPr>
          <p:nvPr/>
        </p:nvGrpSpPr>
        <p:grpSpPr bwMode="auto">
          <a:xfrm>
            <a:off x="8158163" y="5554663"/>
            <a:ext cx="1039812" cy="831850"/>
            <a:chOff x="5139" y="3499"/>
            <a:chExt cx="655" cy="524"/>
          </a:xfrm>
        </p:grpSpPr>
      </p:grpSp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63575" y="1616075"/>
            <a:ext cx="8382000" cy="2693988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3575" y="4337050"/>
            <a:ext cx="8382000" cy="141605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720000" tIns="720000" rIns="720000" bIns="72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Edit Master text styles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0" y="6032500"/>
            <a:ext cx="2428875" cy="446088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72000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 b="1">
                <a:solidFill>
                  <a:srgbClr val="FFFFFF"/>
                </a:solidFill>
                <a:latin typeface="FutshiSmall" pitchFamily="16" charset="0"/>
                <a:ea typeface="Arial Unicode MS" charset="0"/>
                <a:cs typeface="Arial Unicode MS" charset="0"/>
              </a:defRPr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16392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7289800" y="6032500"/>
            <a:ext cx="2428875" cy="446088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 b="1">
                <a:solidFill>
                  <a:srgbClr val="FFFFFF"/>
                </a:solidFill>
                <a:latin typeface="FutshiSmall" pitchFamily="16" charset="0"/>
                <a:ea typeface="Arial Unicode MS" charset="0"/>
                <a:cs typeface="Arial Unicode MS" charset="0"/>
              </a:defRPr>
            </a:lvl1pPr>
          </a:lstStyle>
          <a:p>
            <a:fld id="{0D31CD3E-CE16-A642-9ECA-998FBB1EE91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3319463" y="6032500"/>
            <a:ext cx="3081337" cy="446088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</p:sldLayoutIdLst>
  <p:hf sldNum="0" hdr="0" ftr="0"/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Group 1"/>
          <p:cNvGrpSpPr>
            <a:grpSpLocks/>
          </p:cNvGrpSpPr>
          <p:nvPr/>
        </p:nvGrpSpPr>
        <p:grpSpPr bwMode="auto">
          <a:xfrm>
            <a:off x="8158163" y="5554663"/>
            <a:ext cx="1039812" cy="831850"/>
            <a:chOff x="5139" y="3499"/>
            <a:chExt cx="655" cy="524"/>
          </a:xfrm>
        </p:grpSpPr>
      </p:grpSp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85775" y="258763"/>
            <a:ext cx="8745538" cy="10795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85775" y="1516063"/>
            <a:ext cx="4297363" cy="3729037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lIns="720000" tIns="720000" rIns="720000" bIns="7200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2425"/>
              </a:spcBef>
              <a:spcAft>
                <a:spcPts val="2425"/>
              </a:spcAft>
              <a:buClr>
                <a:srgbClr val="FFFFFF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sz="27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  <a:t>Edit Master text styles</a:t>
            </a:r>
            <a:br>
              <a:rPr lang="en-US" sz="27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</a:br>
            <a:r>
              <a:rPr lang="en-US" sz="27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  <a:t>Second level</a:t>
            </a:r>
            <a:br>
              <a:rPr lang="en-US" sz="27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</a:br>
            <a:r>
              <a:rPr lang="en-US" sz="27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  <a:t>Third level</a:t>
            </a:r>
            <a:br>
              <a:rPr lang="en-US" sz="27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</a:br>
            <a:r>
              <a:rPr lang="en-US" sz="27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  <a:t>Fourth level</a:t>
            </a:r>
            <a:br>
              <a:rPr lang="en-US" sz="27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</a:br>
            <a:r>
              <a:rPr lang="en-US" sz="27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  <a:t>Fifth level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4935538" y="1516063"/>
            <a:ext cx="4297362" cy="3729037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lIns="720000" tIns="720000" rIns="720000" bIns="7200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2425"/>
              </a:spcBef>
              <a:spcAft>
                <a:spcPts val="2425"/>
              </a:spcAft>
              <a:buClr>
                <a:srgbClr val="FFFFFF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sz="27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  <a:t>Edit Master text styles</a:t>
            </a:r>
            <a:br>
              <a:rPr lang="en-US" sz="27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</a:br>
            <a:r>
              <a:rPr lang="en-US" sz="27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  <a:t>Second level</a:t>
            </a:r>
            <a:br>
              <a:rPr lang="en-US" sz="27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</a:br>
            <a:r>
              <a:rPr lang="en-US" sz="27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  <a:t>Third level</a:t>
            </a:r>
            <a:br>
              <a:rPr lang="en-US" sz="27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</a:br>
            <a:r>
              <a:rPr lang="en-US" sz="27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  <a:t>Fourth level</a:t>
            </a:r>
            <a:br>
              <a:rPr lang="en-US" sz="27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</a:br>
            <a:r>
              <a:rPr lang="en-US" sz="27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  <a:t>Fifth level</a:t>
            </a:r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0" y="6032500"/>
            <a:ext cx="2428875" cy="446088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72000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 b="1">
                <a:solidFill>
                  <a:srgbClr val="FFFFFF"/>
                </a:solidFill>
                <a:latin typeface="FutshiSmall" pitchFamily="16" charset="0"/>
                <a:ea typeface="Arial Unicode MS" charset="0"/>
                <a:cs typeface="Arial Unicode MS" charset="0"/>
              </a:defRPr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7289800" y="6032500"/>
            <a:ext cx="2428875" cy="446088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 b="1">
                <a:solidFill>
                  <a:srgbClr val="FFFFFF"/>
                </a:solidFill>
                <a:latin typeface="FutshiSmall" pitchFamily="16" charset="0"/>
                <a:ea typeface="Arial Unicode MS" charset="0"/>
                <a:cs typeface="Arial Unicode MS" charset="0"/>
              </a:defRPr>
            </a:lvl1pPr>
          </a:lstStyle>
          <a:p>
            <a:fld id="{E425985A-B34C-184D-90BE-F15C697EEB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3319463" y="6032500"/>
            <a:ext cx="3081337" cy="446088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hf sldNum="0" hdr="0" ftr="0"/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Group 1"/>
          <p:cNvGrpSpPr>
            <a:grpSpLocks/>
          </p:cNvGrpSpPr>
          <p:nvPr/>
        </p:nvGrpSpPr>
        <p:grpSpPr bwMode="auto">
          <a:xfrm>
            <a:off x="8158163" y="5554663"/>
            <a:ext cx="1039812" cy="831850"/>
            <a:chOff x="5139" y="3499"/>
            <a:chExt cx="655" cy="524"/>
          </a:xfrm>
        </p:grpSpPr>
      </p:grpSp>
      <p:sp>
        <p:nvSpPr>
          <p:cNvPr id="1843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69925" y="344488"/>
            <a:ext cx="8382000" cy="125095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9925" y="1589088"/>
            <a:ext cx="4110038" cy="776287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720000" tIns="720000" rIns="720000" bIns="720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Edit Master text styles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669925" y="2366963"/>
            <a:ext cx="4111625" cy="3481387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lIns="720000" tIns="720000" rIns="720000" bIns="7200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2425"/>
              </a:spcBef>
              <a:spcAft>
                <a:spcPts val="2425"/>
              </a:spcAft>
              <a:buClr>
                <a:srgbClr val="FFFFFF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sz="27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  <a:t>Edit Master text styles</a:t>
            </a:r>
            <a:br>
              <a:rPr lang="en-US" sz="27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</a:br>
            <a:r>
              <a:rPr lang="en-US" sz="27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  <a:t>Second level</a:t>
            </a:r>
            <a:br>
              <a:rPr lang="en-US" sz="27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</a:br>
            <a:r>
              <a:rPr lang="en-US" sz="27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  <a:t>Third level</a:t>
            </a:r>
            <a:br>
              <a:rPr lang="en-US" sz="27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</a:br>
            <a:r>
              <a:rPr lang="en-US" sz="27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  <a:t>Fourth level</a:t>
            </a:r>
            <a:br>
              <a:rPr lang="en-US" sz="27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</a:br>
            <a:r>
              <a:rPr lang="en-US" sz="27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  <a:t>Fifth level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4921250" y="2366963"/>
            <a:ext cx="4132263" cy="3481387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lIns="720000" tIns="720000" rIns="720000" bIns="7200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2425"/>
              </a:spcBef>
              <a:spcAft>
                <a:spcPts val="2425"/>
              </a:spcAft>
              <a:buClr>
                <a:srgbClr val="FFFFFF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sz="27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  <a:t>Edit Master text styles</a:t>
            </a:r>
            <a:br>
              <a:rPr lang="en-US" sz="27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</a:br>
            <a:r>
              <a:rPr lang="en-US" sz="27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  <a:t>Second level</a:t>
            </a:r>
            <a:br>
              <a:rPr lang="en-US" sz="27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</a:br>
            <a:r>
              <a:rPr lang="en-US" sz="27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  <a:t>Third level</a:t>
            </a:r>
            <a:br>
              <a:rPr lang="en-US" sz="27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</a:br>
            <a:r>
              <a:rPr lang="en-US" sz="27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  <a:t>Fourth level</a:t>
            </a:r>
            <a:br>
              <a:rPr lang="en-US" sz="27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</a:br>
            <a:r>
              <a:rPr lang="en-US" sz="27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  <a:t>Fifth level</a:t>
            </a: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dt"/>
          </p:nvPr>
        </p:nvSpPr>
        <p:spPr bwMode="auto">
          <a:xfrm>
            <a:off x="0" y="6032500"/>
            <a:ext cx="2428875" cy="446088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72000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 b="1">
                <a:solidFill>
                  <a:srgbClr val="FFFFFF"/>
                </a:solidFill>
                <a:latin typeface="FutshiSmall" pitchFamily="16" charset="0"/>
                <a:ea typeface="Arial Unicode MS" charset="0"/>
                <a:cs typeface="Arial Unicode MS" charset="0"/>
              </a:defRPr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7289800" y="6032500"/>
            <a:ext cx="2428875" cy="446088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 b="1">
                <a:solidFill>
                  <a:srgbClr val="FFFFFF"/>
                </a:solidFill>
                <a:latin typeface="FutshiSmall" pitchFamily="16" charset="0"/>
                <a:ea typeface="Arial Unicode MS" charset="0"/>
                <a:cs typeface="Arial Unicode MS" charset="0"/>
              </a:defRPr>
            </a:lvl1pPr>
          </a:lstStyle>
          <a:p>
            <a:fld id="{4F5CC903-3B3F-A04A-8F4F-139BBD5B3EB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3319463" y="6032500"/>
            <a:ext cx="3081337" cy="446088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hf sldNum="0" hdr="0" ftr="0"/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Group 1"/>
          <p:cNvGrpSpPr>
            <a:grpSpLocks/>
          </p:cNvGrpSpPr>
          <p:nvPr/>
        </p:nvGrpSpPr>
        <p:grpSpPr bwMode="auto">
          <a:xfrm>
            <a:off x="8158163" y="5554663"/>
            <a:ext cx="1039812" cy="831850"/>
            <a:chOff x="5139" y="3499"/>
            <a:chExt cx="655" cy="524"/>
          </a:xfrm>
        </p:grpSpPr>
      </p:grpSp>
      <p:sp>
        <p:nvSpPr>
          <p:cNvPr id="1946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85775" y="258763"/>
            <a:ext cx="8745538" cy="10795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0" y="6032500"/>
            <a:ext cx="2428875" cy="446088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72000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 b="1">
                <a:solidFill>
                  <a:srgbClr val="FFFFFF"/>
                </a:solidFill>
                <a:latin typeface="FutshiSmall" pitchFamily="16" charset="0"/>
                <a:ea typeface="Arial Unicode MS" charset="0"/>
                <a:cs typeface="Arial Unicode MS" charset="0"/>
              </a:defRPr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7289800" y="6032500"/>
            <a:ext cx="2428875" cy="446088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 b="1">
                <a:solidFill>
                  <a:srgbClr val="FFFFFF"/>
                </a:solidFill>
                <a:latin typeface="FutshiSmall" pitchFamily="16" charset="0"/>
                <a:ea typeface="Arial Unicode MS" charset="0"/>
                <a:cs typeface="Arial Unicode MS" charset="0"/>
              </a:defRPr>
            </a:lvl1pPr>
          </a:lstStyle>
          <a:p>
            <a:fld id="{7967AC4C-1AAE-8A43-934F-2F3F3C4AA48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3319463" y="6032500"/>
            <a:ext cx="3081337" cy="446088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hf sldNum="0" hdr="0" ftr="0"/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14438" y="1060450"/>
            <a:ext cx="7289800" cy="225425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/>
        </p:nvSpPr>
        <p:spPr bwMode="auto">
          <a:xfrm>
            <a:off x="1214438" y="3403600"/>
            <a:ext cx="7289800" cy="1563688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lIns="0" tIns="0" rIns="0" bIns="0" anchorCtr="1">
            <a:prstTxWarp prst="textNoShape">
              <a:avLst/>
            </a:prstTxWarp>
          </a:bodyPr>
          <a:lstStyle/>
          <a:p>
            <a:pPr algn="ctr"/>
            <a:r>
              <a:rPr lang="en-GB" sz="3200">
                <a:solidFill>
                  <a:srgbClr val="000000"/>
                </a:solidFill>
                <a:ea typeface="SimSun" charset="-122"/>
                <a:cs typeface="SimSun" charset="-122"/>
              </a:rPr>
              <a:t>Click to edit Master subtitle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85775" y="5903913"/>
            <a:ext cx="2262188" cy="4445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324225" y="5903913"/>
            <a:ext cx="3081338" cy="446087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969125" y="5903913"/>
            <a:ext cx="2262188" cy="4445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</a:lstStyle>
          <a:p>
            <a:fld id="{EC39D7BD-A20E-ED47-8D31-667CE0E522B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sldNum="0" hdr="0" ftr="0"/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Group 1"/>
          <p:cNvGrpSpPr>
            <a:grpSpLocks/>
          </p:cNvGrpSpPr>
          <p:nvPr/>
        </p:nvGrpSpPr>
        <p:grpSpPr bwMode="auto">
          <a:xfrm>
            <a:off x="8158163" y="5554663"/>
            <a:ext cx="1039812" cy="831850"/>
            <a:chOff x="5139" y="3499"/>
            <a:chExt cx="655" cy="524"/>
          </a:xfrm>
        </p:grpSpPr>
      </p:grpSp>
      <p:sp>
        <p:nvSpPr>
          <p:cNvPr id="20485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0" y="6032500"/>
            <a:ext cx="2428875" cy="446088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72000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 b="1">
                <a:solidFill>
                  <a:srgbClr val="FFFFFF"/>
                </a:solidFill>
                <a:latin typeface="FutshiSmall" pitchFamily="16" charset="0"/>
                <a:ea typeface="Arial Unicode MS" charset="0"/>
                <a:cs typeface="Arial Unicode MS" charset="0"/>
              </a:defRPr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289800" y="6032500"/>
            <a:ext cx="2428875" cy="446088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 b="1">
                <a:solidFill>
                  <a:srgbClr val="FFFFFF"/>
                </a:solidFill>
                <a:latin typeface="FutshiSmall" pitchFamily="16" charset="0"/>
                <a:ea typeface="Arial Unicode MS" charset="0"/>
                <a:cs typeface="Arial Unicode MS" charset="0"/>
              </a:defRPr>
            </a:lvl1pPr>
          </a:lstStyle>
          <a:p>
            <a:fld id="{08635852-F6DB-864F-8FBF-44418B4864B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319463" y="6032500"/>
            <a:ext cx="3081337" cy="446088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85775" y="258763"/>
            <a:ext cx="8745538" cy="10795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5775" y="1516063"/>
            <a:ext cx="8745538" cy="4275137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936" r:id="rId12"/>
  </p:sldLayoutIdLst>
  <p:hf sldNum="0" hdr="0" ftr="0"/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Group 1"/>
          <p:cNvGrpSpPr>
            <a:grpSpLocks/>
          </p:cNvGrpSpPr>
          <p:nvPr/>
        </p:nvGrpSpPr>
        <p:grpSpPr bwMode="auto">
          <a:xfrm>
            <a:off x="8158163" y="5554663"/>
            <a:ext cx="1039812" cy="831850"/>
            <a:chOff x="5139" y="3499"/>
            <a:chExt cx="655" cy="524"/>
          </a:xfrm>
        </p:grpSpPr>
      </p:grpSp>
      <p:sp>
        <p:nvSpPr>
          <p:cNvPr id="2150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69925" y="431800"/>
            <a:ext cx="3133725" cy="15113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132263" y="933450"/>
            <a:ext cx="4921250" cy="4605338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lIns="720000" tIns="720000" rIns="720000" bIns="7200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2425"/>
              </a:spcBef>
              <a:spcAft>
                <a:spcPts val="2425"/>
              </a:spcAft>
              <a:buClr>
                <a:srgbClr val="FFFFFF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32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  <a:t>Edit Master text styles</a:t>
            </a:r>
            <a:br>
              <a:rPr lang="en-US" sz="32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</a:br>
            <a:r>
              <a:rPr lang="en-US" sz="28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  <a:t>Second level</a:t>
            </a:r>
            <a:br>
              <a:rPr lang="en-US" sz="28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</a:br>
            <a:r>
              <a:rPr lang="en-US" sz="24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  <a:t>Third level</a:t>
            </a:r>
            <a:br>
              <a:rPr lang="en-US" sz="24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</a:br>
            <a:r>
              <a:rPr lang="en-US" sz="20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  <a:t>Fourth level</a:t>
            </a:r>
            <a:br>
              <a:rPr lang="en-US" sz="20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</a:br>
            <a:r>
              <a:rPr lang="en-US" sz="2000" b="1">
                <a:solidFill>
                  <a:srgbClr val="FFFFFF"/>
                </a:solidFill>
                <a:latin typeface="Comic Sans MS" charset="0"/>
                <a:ea typeface="Lucida Sans Unicode" charset="0"/>
                <a:cs typeface="Lucida Sans Unicode" charset="0"/>
              </a:rPr>
              <a:t>Fifth level</a:t>
            </a:r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9925" y="1944688"/>
            <a:ext cx="3133725" cy="3598862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720000" tIns="720000" rIns="720000" bIns="72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Edit Master text styles</a:t>
            </a:r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0" y="6032500"/>
            <a:ext cx="2428875" cy="446088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72000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 b="1">
                <a:solidFill>
                  <a:srgbClr val="FFFFFF"/>
                </a:solidFill>
                <a:latin typeface="FutshiSmall" pitchFamily="16" charset="0"/>
                <a:ea typeface="Arial Unicode MS" charset="0"/>
                <a:cs typeface="Arial Unicode MS" charset="0"/>
              </a:defRPr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7289800" y="6032500"/>
            <a:ext cx="2428875" cy="446088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 b="1">
                <a:solidFill>
                  <a:srgbClr val="FFFFFF"/>
                </a:solidFill>
                <a:latin typeface="FutshiSmall" pitchFamily="16" charset="0"/>
                <a:ea typeface="Arial Unicode MS" charset="0"/>
                <a:cs typeface="Arial Unicode MS" charset="0"/>
              </a:defRPr>
            </a:lvl1pPr>
          </a:lstStyle>
          <a:p>
            <a:fld id="{314E4105-0935-0F4E-8996-8CE6CEB029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3319463" y="6032500"/>
            <a:ext cx="3081337" cy="446088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</p:sldLayoutIdLst>
  <p:hf sldNum="0" hdr="0" ftr="0"/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Group 1"/>
          <p:cNvGrpSpPr>
            <a:grpSpLocks/>
          </p:cNvGrpSpPr>
          <p:nvPr/>
        </p:nvGrpSpPr>
        <p:grpSpPr bwMode="auto">
          <a:xfrm>
            <a:off x="8158163" y="5554663"/>
            <a:ext cx="1039812" cy="831850"/>
            <a:chOff x="5139" y="3499"/>
            <a:chExt cx="655" cy="524"/>
          </a:xfrm>
        </p:grpSpPr>
      </p:grpSp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69925" y="431800"/>
            <a:ext cx="3133725" cy="15113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132263" y="933450"/>
            <a:ext cx="4921250" cy="4605338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9925" y="1944688"/>
            <a:ext cx="3133725" cy="3598862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720000" tIns="720000" rIns="720000" bIns="72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Edit Master text styles</a:t>
            </a:r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0" y="6032500"/>
            <a:ext cx="2428875" cy="446088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72000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 b="1">
                <a:solidFill>
                  <a:srgbClr val="FFFFFF"/>
                </a:solidFill>
                <a:latin typeface="FutshiSmall" pitchFamily="16" charset="0"/>
                <a:ea typeface="Arial Unicode MS" charset="0"/>
                <a:cs typeface="Arial Unicode MS" charset="0"/>
              </a:defRPr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7289800" y="6032500"/>
            <a:ext cx="2428875" cy="446088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 b="1">
                <a:solidFill>
                  <a:srgbClr val="FFFFFF"/>
                </a:solidFill>
                <a:latin typeface="FutshiSmall" pitchFamily="16" charset="0"/>
                <a:ea typeface="Arial Unicode MS" charset="0"/>
                <a:cs typeface="Arial Unicode MS" charset="0"/>
              </a:defRPr>
            </a:lvl1pPr>
          </a:lstStyle>
          <a:p>
            <a:fld id="{DC3FB33C-5A3A-1149-985C-1C34462F514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319463" y="6032500"/>
            <a:ext cx="3081337" cy="446088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hf sldNum="0" hdr="0" ftr="0"/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3" name="Group 1"/>
          <p:cNvGrpSpPr>
            <a:grpSpLocks/>
          </p:cNvGrpSpPr>
          <p:nvPr/>
        </p:nvGrpSpPr>
        <p:grpSpPr bwMode="auto">
          <a:xfrm>
            <a:off x="8158163" y="5554663"/>
            <a:ext cx="1039812" cy="831850"/>
            <a:chOff x="5139" y="3499"/>
            <a:chExt cx="655" cy="524"/>
          </a:xfrm>
        </p:grpSpPr>
      </p:grpSp>
      <p:sp>
        <p:nvSpPr>
          <p:cNvPr id="2355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85775" y="258763"/>
            <a:ext cx="8745538" cy="10795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5775" y="1516063"/>
            <a:ext cx="8745538" cy="372745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eaVert" wrap="square" lIns="720000" tIns="720000" rIns="720000" bIns="72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0" y="6032500"/>
            <a:ext cx="2428875" cy="446088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72000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 b="1">
                <a:solidFill>
                  <a:srgbClr val="FFFFFF"/>
                </a:solidFill>
                <a:latin typeface="FutshiSmall" pitchFamily="16" charset="0"/>
                <a:ea typeface="Arial Unicode MS" charset="0"/>
                <a:cs typeface="Arial Unicode MS" charset="0"/>
              </a:defRPr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7289800" y="6032500"/>
            <a:ext cx="2428875" cy="446088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 b="1">
                <a:solidFill>
                  <a:srgbClr val="FFFFFF"/>
                </a:solidFill>
                <a:latin typeface="FutshiSmall" pitchFamily="16" charset="0"/>
                <a:ea typeface="Arial Unicode MS" charset="0"/>
                <a:cs typeface="Arial Unicode MS" charset="0"/>
              </a:defRPr>
            </a:lvl1pPr>
          </a:lstStyle>
          <a:p>
            <a:fld id="{4A3AD2D6-652E-A740-9E02-6485CC3FF6F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3319463" y="6032500"/>
            <a:ext cx="3081337" cy="446088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</p:sldLayoutIdLst>
  <p:hf sldNum="0" hdr="0" ftr="0"/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Group 1"/>
          <p:cNvGrpSpPr>
            <a:grpSpLocks/>
          </p:cNvGrpSpPr>
          <p:nvPr/>
        </p:nvGrpSpPr>
        <p:grpSpPr bwMode="auto">
          <a:xfrm>
            <a:off x="8158163" y="5554663"/>
            <a:ext cx="1039812" cy="831850"/>
            <a:chOff x="5139" y="3499"/>
            <a:chExt cx="655" cy="524"/>
          </a:xfrm>
        </p:grpSpPr>
      </p:grpSp>
      <p:sp>
        <p:nvSpPr>
          <p:cNvPr id="2458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046913" y="258763"/>
            <a:ext cx="2184400" cy="498475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eaVert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5775" y="258763"/>
            <a:ext cx="6407150" cy="498475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eaVert" wrap="square" lIns="720000" tIns="720000" rIns="720000" bIns="72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0" y="6032500"/>
            <a:ext cx="2428875" cy="446088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72000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 b="1">
                <a:solidFill>
                  <a:srgbClr val="FFFFFF"/>
                </a:solidFill>
                <a:latin typeface="FutshiSmall" pitchFamily="16" charset="0"/>
                <a:ea typeface="Arial Unicode MS" charset="0"/>
                <a:cs typeface="Arial Unicode MS" charset="0"/>
              </a:defRPr>
            </a:lvl1pPr>
          </a:lstStyle>
          <a:p>
            <a:r>
              <a:rPr lang="en-US"/>
              <a:t>12  August 2018	</a:t>
            </a: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7289800" y="6032500"/>
            <a:ext cx="2428875" cy="446088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 b="1">
                <a:solidFill>
                  <a:srgbClr val="FFFFFF"/>
                </a:solidFill>
                <a:latin typeface="FutshiSmall" pitchFamily="16" charset="0"/>
                <a:ea typeface="Arial Unicode MS" charset="0"/>
                <a:cs typeface="Arial Unicode MS" charset="0"/>
              </a:defRPr>
            </a:lvl1pPr>
          </a:lstStyle>
          <a:p>
            <a:fld id="{601A8130-397A-F44A-8A06-9DC5C580393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3319463" y="6032500"/>
            <a:ext cx="3081337" cy="446088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sldNum="0" hdr="0" ftr="0"/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85775" y="258763"/>
            <a:ext cx="8745538" cy="10795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85775" y="1516063"/>
            <a:ext cx="8747125" cy="4276725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Aft>
                <a:spcPts val="12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700">
                <a:solidFill>
                  <a:srgbClr val="000000"/>
                </a:solidFill>
                <a:ea typeface="Microsoft YaHei" charset="0"/>
                <a:cs typeface="Microsoft YaHei" charset="0"/>
              </a:rPr>
              <a:t>Edit Master text styles</a:t>
            </a:r>
            <a:br>
              <a:rPr lang="en-US" sz="2700">
                <a:solidFill>
                  <a:srgbClr val="000000"/>
                </a:solidFill>
                <a:ea typeface="Microsoft YaHei" charset="0"/>
                <a:cs typeface="Microsoft YaHei" charset="0"/>
              </a:rPr>
            </a:br>
            <a:r>
              <a:rPr lang="en-US" sz="24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Second level</a:t>
            </a:r>
            <a:br>
              <a:rPr lang="en-US" sz="24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 sz="20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Third level</a:t>
            </a:r>
            <a:br>
              <a:rPr lang="en-US" sz="20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Fourth level</a:t>
            </a:r>
            <a:br>
              <a:rPr lang="en-US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Fifth level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85775" y="5903913"/>
            <a:ext cx="2262188" cy="4445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324225" y="5903913"/>
            <a:ext cx="3081338" cy="446087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969125" y="5903913"/>
            <a:ext cx="2262188" cy="4445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</a:lstStyle>
          <a:p>
            <a:fld id="{898D332E-D861-AE4F-8653-3A17F708262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sldNum="0" hdr="0" ftr="0"/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63575" y="1616075"/>
            <a:ext cx="8382000" cy="2693988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3575" y="4337050"/>
            <a:ext cx="8382000" cy="141605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Edit Master text styles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85775" y="5903913"/>
            <a:ext cx="2262188" cy="4445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324225" y="5903913"/>
            <a:ext cx="3081338" cy="446087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969125" y="5903913"/>
            <a:ext cx="2262188" cy="4445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</a:lstStyle>
          <a:p>
            <a:fld id="{C620B9CF-AAFD-3E47-8A80-B4691293636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hf sldNum="0" hdr="0" ftr="0"/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85775" y="258763"/>
            <a:ext cx="8745538" cy="10795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85775" y="1516063"/>
            <a:ext cx="4297363" cy="4276725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Aft>
                <a:spcPts val="12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sz="2700">
                <a:solidFill>
                  <a:srgbClr val="000000"/>
                </a:solidFill>
                <a:ea typeface="Microsoft YaHei" charset="0"/>
                <a:cs typeface="Microsoft YaHei" charset="0"/>
              </a:rPr>
              <a:t>Edit Master text styles</a:t>
            </a:r>
            <a:br>
              <a:rPr lang="en-US" sz="2700">
                <a:solidFill>
                  <a:srgbClr val="000000"/>
                </a:solidFill>
                <a:ea typeface="Microsoft YaHei" charset="0"/>
                <a:cs typeface="Microsoft YaHei" charset="0"/>
              </a:rPr>
            </a:br>
            <a:r>
              <a:rPr lang="en-US" sz="24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Second level</a:t>
            </a:r>
            <a:br>
              <a:rPr lang="en-US" sz="24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 sz="20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Third level</a:t>
            </a:r>
            <a:br>
              <a:rPr lang="en-US" sz="20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Fourth level</a:t>
            </a:r>
            <a:br>
              <a:rPr lang="en-US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Fifth level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5538" y="1516063"/>
            <a:ext cx="4297362" cy="4276725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Aft>
                <a:spcPts val="12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sz="2700">
                <a:solidFill>
                  <a:srgbClr val="000000"/>
                </a:solidFill>
                <a:ea typeface="Microsoft YaHei" charset="0"/>
                <a:cs typeface="Microsoft YaHei" charset="0"/>
              </a:rPr>
              <a:t>Edit Master text styles</a:t>
            </a:r>
            <a:br>
              <a:rPr lang="en-US" sz="2700">
                <a:solidFill>
                  <a:srgbClr val="000000"/>
                </a:solidFill>
                <a:ea typeface="Microsoft YaHei" charset="0"/>
                <a:cs typeface="Microsoft YaHei" charset="0"/>
              </a:rPr>
            </a:br>
            <a:r>
              <a:rPr lang="en-US" sz="24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Second level</a:t>
            </a:r>
            <a:br>
              <a:rPr lang="en-US" sz="24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 sz="20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Third level</a:t>
            </a:r>
            <a:br>
              <a:rPr lang="en-US" sz="20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Fourth level</a:t>
            </a:r>
            <a:br>
              <a:rPr lang="en-US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85775" y="5903913"/>
            <a:ext cx="2262188" cy="4445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324225" y="5903913"/>
            <a:ext cx="3081338" cy="446087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969125" y="5903913"/>
            <a:ext cx="2262188" cy="4445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</a:lstStyle>
          <a:p>
            <a:fld id="{D4310BE6-6AC9-4B49-8050-9C72E47F647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hf sldNum="0" hdr="0" ftr="0"/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69925" y="344488"/>
            <a:ext cx="8382000" cy="125095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9925" y="1589088"/>
            <a:ext cx="4110038" cy="776287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Edit Master text styles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69925" y="2366963"/>
            <a:ext cx="4111625" cy="3481387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Aft>
                <a:spcPts val="12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sz="2700">
                <a:solidFill>
                  <a:srgbClr val="000000"/>
                </a:solidFill>
                <a:ea typeface="Microsoft YaHei" charset="0"/>
                <a:cs typeface="Microsoft YaHei" charset="0"/>
              </a:rPr>
              <a:t>Edit Master text styles</a:t>
            </a:r>
            <a:br>
              <a:rPr lang="en-US" sz="2700">
                <a:solidFill>
                  <a:srgbClr val="000000"/>
                </a:solidFill>
                <a:ea typeface="Microsoft YaHei" charset="0"/>
                <a:cs typeface="Microsoft YaHei" charset="0"/>
              </a:rPr>
            </a:br>
            <a:r>
              <a:rPr lang="en-US" sz="24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Second level</a:t>
            </a:r>
            <a:br>
              <a:rPr lang="en-US" sz="24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 sz="20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Third level</a:t>
            </a:r>
            <a:br>
              <a:rPr lang="en-US" sz="20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Fourth level</a:t>
            </a:r>
            <a:br>
              <a:rPr lang="en-US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Fifth level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921250" y="2366963"/>
            <a:ext cx="4132263" cy="3481387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Aft>
                <a:spcPts val="12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sz="2700">
                <a:solidFill>
                  <a:srgbClr val="000000"/>
                </a:solidFill>
                <a:ea typeface="Microsoft YaHei" charset="0"/>
                <a:cs typeface="Microsoft YaHei" charset="0"/>
              </a:rPr>
              <a:t>Edit Master text styles</a:t>
            </a:r>
            <a:br>
              <a:rPr lang="en-US" sz="2700">
                <a:solidFill>
                  <a:srgbClr val="000000"/>
                </a:solidFill>
                <a:ea typeface="Microsoft YaHei" charset="0"/>
                <a:cs typeface="Microsoft YaHei" charset="0"/>
              </a:rPr>
            </a:br>
            <a:r>
              <a:rPr lang="en-US" sz="24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Second level</a:t>
            </a:r>
            <a:br>
              <a:rPr lang="en-US" sz="24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 sz="20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Third level</a:t>
            </a:r>
            <a:br>
              <a:rPr lang="en-US" sz="20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Fourth level</a:t>
            </a:r>
            <a:br>
              <a:rPr lang="en-US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Fifth level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85775" y="5903913"/>
            <a:ext cx="2262188" cy="4445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324225" y="5903913"/>
            <a:ext cx="3081338" cy="446087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969125" y="5903913"/>
            <a:ext cx="2262188" cy="4445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</a:lstStyle>
          <a:p>
            <a:fld id="{5AA10B55-4E7F-7C4B-8825-ABB421A359A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/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85775" y="258763"/>
            <a:ext cx="8745538" cy="10795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485775" y="5903913"/>
            <a:ext cx="2262188" cy="4445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324225" y="5903913"/>
            <a:ext cx="3081338" cy="446087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969125" y="5903913"/>
            <a:ext cx="2262188" cy="4445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</a:lstStyle>
          <a:p>
            <a:fld id="{16C9CC66-F601-D74A-99A3-C59354E0228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hf sldNum="0" hdr="0" ftr="0"/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dt"/>
          </p:nvPr>
        </p:nvSpPr>
        <p:spPr bwMode="auto">
          <a:xfrm>
            <a:off x="485775" y="5903913"/>
            <a:ext cx="2262188" cy="4445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324225" y="5903913"/>
            <a:ext cx="3081338" cy="446087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6969125" y="5903913"/>
            <a:ext cx="2262188" cy="4445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</a:lstStyle>
          <a:p>
            <a:fld id="{6E3FB232-C18F-FD4B-9296-DDB803010F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sldNum="0" hdr="0" ftr="0"/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69925" y="431800"/>
            <a:ext cx="3133725" cy="15113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132263" y="933450"/>
            <a:ext cx="4921250" cy="4605338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Aft>
                <a:spcPts val="12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3200">
                <a:solidFill>
                  <a:srgbClr val="000000"/>
                </a:solidFill>
                <a:ea typeface="Microsoft YaHei" charset="0"/>
                <a:cs typeface="Microsoft YaHei" charset="0"/>
              </a:rPr>
              <a:t>Edit Master text styles</a:t>
            </a:r>
            <a:br>
              <a:rPr lang="en-US" sz="3200">
                <a:solidFill>
                  <a:srgbClr val="000000"/>
                </a:solidFill>
                <a:ea typeface="Microsoft YaHei" charset="0"/>
                <a:cs typeface="Microsoft YaHei" charset="0"/>
              </a:rPr>
            </a:br>
            <a:r>
              <a:rPr lang="en-US" sz="28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Second level</a:t>
            </a:r>
            <a:br>
              <a:rPr lang="en-US" sz="28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 sz="24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Third level</a:t>
            </a:r>
            <a:br>
              <a:rPr lang="en-US" sz="24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 sz="20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Fourth level</a:t>
            </a:r>
            <a:br>
              <a:rPr lang="en-US" sz="20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 sz="20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Fifth level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9925" y="1944688"/>
            <a:ext cx="3133725" cy="3598862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Edit Master text styles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85775" y="5903913"/>
            <a:ext cx="2262188" cy="4445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</a:lstStyle>
          <a:p>
            <a:r>
              <a:rPr lang="en-US"/>
              <a:t>12 August 2018	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324225" y="5903913"/>
            <a:ext cx="3081338" cy="446087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969125" y="5903913"/>
            <a:ext cx="2262188" cy="4445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</a:lstStyle>
          <a:p>
            <a:fld id="{1AD6EA66-E38C-B94F-973E-50D0529081E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hf sldNum="0" hdr="0" ftr="0"/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0" y="6032500"/>
            <a:ext cx="2430463" cy="447675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  <a:effectLst/>
        </p:spPr>
        <p:txBody>
          <a:bodyPr lIns="720000" tIns="0" rIns="0" bIns="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b="1">
                <a:solidFill>
                  <a:srgbClr val="FFFFFF"/>
                </a:solidFill>
                <a:latin typeface="FutshiSmall" pitchFamily="16" charset="0"/>
                <a:ea typeface="Arial Unicode MS" charset="0"/>
                <a:cs typeface="Arial Unicode MS" charset="0"/>
              </a:rPr>
              <a:t>12  August 2018	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5775" y="341313"/>
            <a:ext cx="8747125" cy="914400"/>
          </a:xfrm>
          <a:ln/>
        </p:spPr>
        <p:txBody>
          <a:bodyPr vert="horz" anchorCtr="1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6000" dirty="0">
                <a:solidFill>
                  <a:srgbClr val="FFFFFF"/>
                </a:solidFill>
                <a:latin typeface="Segoe UI Semibold" pitchFamily="32" charset="0"/>
                <a:ea typeface="Lucida Sans Unicode" charset="0"/>
                <a:cs typeface="Lucida Sans Unicode" charset="0"/>
              </a:rPr>
              <a:t>Excuses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5775" y="2020886"/>
            <a:ext cx="8747125" cy="3497263"/>
          </a:xfrm>
          <a:ln/>
        </p:spPr>
        <p:txBody>
          <a:bodyPr vert="horz" tIns="0" anchor="ctr" anchorCtr="1"/>
          <a:lstStyle/>
          <a:p>
            <a:pPr algn="ctr">
              <a:lnSpc>
                <a:spcPct val="100000"/>
              </a:lnSpc>
              <a:spcBef>
                <a:spcPts val="2425"/>
              </a:spcBef>
              <a:spcAft>
                <a:spcPts val="2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6000" dirty="0">
                <a:solidFill>
                  <a:srgbClr val="FFFFFF"/>
                </a:solidFill>
                <a:latin typeface="Segoe UI Semibold" pitchFamily="32" charset="0"/>
                <a:ea typeface="Lucida Sans Unicode" charset="0"/>
                <a:cs typeface="Lucida Sans Unicode" charset="0"/>
              </a:rPr>
              <a:t>Everyone is invited to the feast.</a:t>
            </a:r>
            <a:r>
              <a:rPr lang="en-US" sz="6000" dirty="0" smtClean="0">
                <a:solidFill>
                  <a:srgbClr val="FFFFFF"/>
                </a:solidFill>
                <a:latin typeface="Segoe UI Semibold" pitchFamily="32" charset="0"/>
                <a:ea typeface="Lucida Sans Unicode" charset="0"/>
                <a:cs typeface="Lucida Sans Unicode" charset="0"/>
              </a:rPr>
              <a:t>.</a:t>
            </a:r>
          </a:p>
          <a:p>
            <a:pPr algn="ctr">
              <a:lnSpc>
                <a:spcPct val="100000"/>
              </a:lnSpc>
              <a:spcBef>
                <a:spcPts val="2425"/>
              </a:spcBef>
              <a:spcAft>
                <a:spcPts val="2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6000" dirty="0">
                <a:solidFill>
                  <a:srgbClr val="FFFFFF"/>
                </a:solidFill>
                <a:latin typeface="Segoe UI Semibold" pitchFamily="32" charset="0"/>
                <a:ea typeface="Lucida Sans Unicode" charset="0"/>
                <a:cs typeface="Lucida Sans Unicode" charset="0"/>
              </a:rPr>
              <a:t>Luke 14:15-24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0" y="6032500"/>
            <a:ext cx="2430463" cy="447675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  <a:effectLst/>
        </p:spPr>
        <p:txBody>
          <a:bodyPr lIns="720000" tIns="0" rIns="0" bIns="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b="1">
                <a:solidFill>
                  <a:srgbClr val="FFFFFF"/>
                </a:solidFill>
                <a:latin typeface="FutshiSmall" pitchFamily="16" charset="0"/>
                <a:ea typeface="Arial Unicode MS" charset="0"/>
                <a:cs typeface="Arial Unicode MS" charset="0"/>
              </a:rPr>
              <a:t>12  August 2018	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5775" y="493713"/>
            <a:ext cx="8747125" cy="609600"/>
          </a:xfrm>
          <a:ln/>
        </p:spPr>
        <p:txBody>
          <a:bodyPr vert="horz" anchorCtr="1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dirty="0">
                <a:solidFill>
                  <a:srgbClr val="FFFFFF"/>
                </a:solidFill>
                <a:latin typeface="Segoe UI Semibold" pitchFamily="32" charset="0"/>
                <a:ea typeface="Lucida Sans Unicode" charset="0"/>
                <a:cs typeface="Lucida Sans Unicode" charset="0"/>
              </a:rPr>
              <a:t>Excuses: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5775" y="2466975"/>
            <a:ext cx="8747125" cy="1828800"/>
          </a:xfrm>
          <a:ln/>
        </p:spPr>
        <p:txBody>
          <a:bodyPr vert="horz" tIns="0" anchor="ctr" anchorCtr="1"/>
          <a:lstStyle/>
          <a:p>
            <a:pPr>
              <a:lnSpc>
                <a:spcPct val="100000"/>
              </a:lnSpc>
              <a:spcBef>
                <a:spcPts val="2425"/>
              </a:spcBef>
              <a:spcAft>
                <a:spcPts val="2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6000" dirty="0">
                <a:solidFill>
                  <a:srgbClr val="FFFFFF"/>
                </a:solidFill>
                <a:latin typeface="Segoe UI Semibold" pitchFamily="32" charset="0"/>
                <a:ea typeface="Lucida Sans Unicode" charset="0"/>
                <a:cs typeface="Lucida Sans Unicode" charset="0"/>
              </a:rPr>
              <a:t>1)  </a:t>
            </a:r>
            <a:r>
              <a:rPr lang="en-US" sz="6000" i="1" dirty="0">
                <a:solidFill>
                  <a:srgbClr val="FFFFFF"/>
                </a:solidFill>
                <a:latin typeface="Segoe UI Semibold" pitchFamily="32" charset="0"/>
                <a:ea typeface="Lucida Sans Unicode" charset="0"/>
                <a:cs typeface="Lucida Sans Unicode" charset="0"/>
              </a:rPr>
              <a:t>“Just let me wait a little longer”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0" y="6032500"/>
            <a:ext cx="2430463" cy="447675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  <a:effectLst/>
        </p:spPr>
        <p:txBody>
          <a:bodyPr lIns="720000" tIns="0" rIns="0" bIns="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b="1">
                <a:solidFill>
                  <a:srgbClr val="FFFFFF"/>
                </a:solidFill>
                <a:latin typeface="FutshiSmall" pitchFamily="16" charset="0"/>
                <a:ea typeface="Arial Unicode MS" charset="0"/>
                <a:cs typeface="Arial Unicode MS" charset="0"/>
              </a:rPr>
              <a:t>12  August 2018	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5775" y="493713"/>
            <a:ext cx="8747125" cy="609600"/>
          </a:xfrm>
          <a:ln/>
        </p:spPr>
        <p:txBody>
          <a:bodyPr vert="horz" anchorCtr="1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dirty="0">
                <a:solidFill>
                  <a:srgbClr val="FFFFFF"/>
                </a:solidFill>
                <a:latin typeface="Segoe UI Semibold" pitchFamily="32" charset="0"/>
                <a:ea typeface="Lucida Sans Unicode" charset="0"/>
                <a:cs typeface="Lucida Sans Unicode" charset="0"/>
              </a:rPr>
              <a:t>Excuses: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5775" y="2466975"/>
            <a:ext cx="8747125" cy="1828800"/>
          </a:xfrm>
          <a:ln/>
        </p:spPr>
        <p:txBody>
          <a:bodyPr vert="horz" tIns="0" anchor="ctr" anchorCtr="1"/>
          <a:lstStyle/>
          <a:p>
            <a:pPr>
              <a:lnSpc>
                <a:spcPct val="100000"/>
              </a:lnSpc>
              <a:spcBef>
                <a:spcPts val="2425"/>
              </a:spcBef>
              <a:spcAft>
                <a:spcPts val="2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6000" dirty="0">
                <a:solidFill>
                  <a:srgbClr val="FFFFFF"/>
                </a:solidFill>
                <a:latin typeface="Segoe UI Semibold" pitchFamily="32" charset="0"/>
                <a:ea typeface="Lucida Sans Unicode" charset="0"/>
                <a:cs typeface="Lucida Sans Unicode" charset="0"/>
              </a:rPr>
              <a:t>2)  </a:t>
            </a:r>
            <a:r>
              <a:rPr lang="en-US" sz="6000" i="1" dirty="0">
                <a:solidFill>
                  <a:srgbClr val="FFFFFF"/>
                </a:solidFill>
                <a:latin typeface="Segoe UI Semibold" pitchFamily="32" charset="0"/>
                <a:ea typeface="Lucida Sans Unicode" charset="0"/>
                <a:cs typeface="Lucida Sans Unicode" charset="0"/>
              </a:rPr>
              <a:t>“I'm already a good enough person”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0" y="6032500"/>
            <a:ext cx="2430463" cy="447675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  <a:effectLst/>
        </p:spPr>
        <p:txBody>
          <a:bodyPr lIns="720000" tIns="0" rIns="0" bIns="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b="1">
                <a:solidFill>
                  <a:srgbClr val="FFFFFF"/>
                </a:solidFill>
                <a:latin typeface="FutshiSmall" pitchFamily="16" charset="0"/>
                <a:ea typeface="Arial Unicode MS" charset="0"/>
                <a:cs typeface="Arial Unicode MS" charset="0"/>
              </a:rPr>
              <a:t>12  August 2018	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5775" y="493713"/>
            <a:ext cx="8747125" cy="609600"/>
          </a:xfrm>
          <a:ln/>
        </p:spPr>
        <p:txBody>
          <a:bodyPr vert="horz" anchorCtr="1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dirty="0">
                <a:solidFill>
                  <a:srgbClr val="FFFFFF"/>
                </a:solidFill>
                <a:latin typeface="Segoe UI Semibold" pitchFamily="32" charset="0"/>
                <a:ea typeface="Lucida Sans Unicode" charset="0"/>
                <a:cs typeface="Lucida Sans Unicode" charset="0"/>
              </a:rPr>
              <a:t>Excuses: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5775" y="2466975"/>
            <a:ext cx="8747125" cy="1828800"/>
          </a:xfrm>
          <a:ln/>
        </p:spPr>
        <p:txBody>
          <a:bodyPr vert="horz" tIns="0" anchor="ctr" anchorCtr="1"/>
          <a:lstStyle/>
          <a:p>
            <a:pPr>
              <a:lnSpc>
                <a:spcPct val="100000"/>
              </a:lnSpc>
              <a:spcBef>
                <a:spcPts val="2425"/>
              </a:spcBef>
              <a:spcAft>
                <a:spcPts val="2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6000" dirty="0">
                <a:solidFill>
                  <a:srgbClr val="FFFFFF"/>
                </a:solidFill>
                <a:latin typeface="Segoe UI Semibold" pitchFamily="32" charset="0"/>
                <a:ea typeface="Lucida Sans Unicode" charset="0"/>
                <a:cs typeface="Lucida Sans Unicode" charset="0"/>
              </a:rPr>
              <a:t>3)  </a:t>
            </a:r>
            <a:r>
              <a:rPr lang="en-US" sz="6000" i="1" dirty="0">
                <a:solidFill>
                  <a:srgbClr val="FFFFFF"/>
                </a:solidFill>
                <a:latin typeface="Segoe UI Semibold" pitchFamily="32" charset="0"/>
                <a:ea typeface="Lucida Sans Unicode" charset="0"/>
                <a:cs typeface="Lucida Sans Unicode" charset="0"/>
              </a:rPr>
              <a:t>“Life in Christ is too hard”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0" y="6032500"/>
            <a:ext cx="2430463" cy="447675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  <a:effectLst/>
        </p:spPr>
        <p:txBody>
          <a:bodyPr lIns="720000" tIns="0" rIns="0" bIns="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b="1">
                <a:solidFill>
                  <a:srgbClr val="FFFFFF"/>
                </a:solidFill>
                <a:latin typeface="FutshiSmall" pitchFamily="16" charset="0"/>
                <a:ea typeface="Arial Unicode MS" charset="0"/>
                <a:cs typeface="Arial Unicode MS" charset="0"/>
              </a:rPr>
              <a:t>12  August 2018	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5775" y="493713"/>
            <a:ext cx="8747125" cy="609600"/>
          </a:xfrm>
          <a:ln/>
        </p:spPr>
        <p:txBody>
          <a:bodyPr vert="horz" anchorCtr="1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dirty="0">
                <a:solidFill>
                  <a:srgbClr val="FFFFFF"/>
                </a:solidFill>
                <a:latin typeface="Segoe UI Semibold" pitchFamily="32" charset="0"/>
                <a:ea typeface="Lucida Sans Unicode" charset="0"/>
                <a:cs typeface="Lucida Sans Unicode" charset="0"/>
              </a:rPr>
              <a:t>Excuses: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5775" y="2466975"/>
            <a:ext cx="8747125" cy="1828800"/>
          </a:xfrm>
          <a:ln/>
        </p:spPr>
        <p:txBody>
          <a:bodyPr vert="horz" tIns="0" anchor="ctr" anchorCtr="1"/>
          <a:lstStyle/>
          <a:p>
            <a:pPr>
              <a:lnSpc>
                <a:spcPct val="100000"/>
              </a:lnSpc>
              <a:spcBef>
                <a:spcPts val="2425"/>
              </a:spcBef>
              <a:spcAft>
                <a:spcPts val="2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6000" dirty="0">
                <a:solidFill>
                  <a:srgbClr val="FFFFFF"/>
                </a:solidFill>
                <a:latin typeface="Segoe UI Semibold" pitchFamily="32" charset="0"/>
                <a:ea typeface="Lucida Sans Unicode" charset="0"/>
                <a:cs typeface="Lucida Sans Unicode" charset="0"/>
              </a:rPr>
              <a:t>4)  </a:t>
            </a:r>
            <a:r>
              <a:rPr lang="en-US" sz="6000" i="1" dirty="0">
                <a:solidFill>
                  <a:srgbClr val="FFFFFF"/>
                </a:solidFill>
                <a:latin typeface="Segoe UI Semibold" pitchFamily="32" charset="0"/>
                <a:ea typeface="Lucida Sans Unicode" charset="0"/>
                <a:cs typeface="Lucida Sans Unicode" charset="0"/>
              </a:rPr>
              <a:t>“My family won't like it”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0" y="6032500"/>
            <a:ext cx="2430463" cy="447675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  <a:effectLst/>
        </p:spPr>
        <p:txBody>
          <a:bodyPr lIns="720000" tIns="0" rIns="0" bIns="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b="1">
                <a:solidFill>
                  <a:srgbClr val="FFFFFF"/>
                </a:solidFill>
                <a:latin typeface="FutshiSmall" pitchFamily="16" charset="0"/>
                <a:ea typeface="Arial Unicode MS" charset="0"/>
                <a:cs typeface="Arial Unicode MS" charset="0"/>
              </a:rPr>
              <a:t>12  August 2018	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5775" y="493713"/>
            <a:ext cx="8747125" cy="609600"/>
          </a:xfrm>
          <a:ln/>
        </p:spPr>
        <p:txBody>
          <a:bodyPr vert="horz" anchorCtr="1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>
                <a:solidFill>
                  <a:srgbClr val="FFFFFF"/>
                </a:solidFill>
                <a:latin typeface="Segoe UI Semibold" pitchFamily="32" charset="0"/>
                <a:ea typeface="Lucida Sans Unicode" charset="0"/>
                <a:cs typeface="Lucida Sans Unicode" charset="0"/>
              </a:rPr>
              <a:t>Excuses: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5775" y="2466975"/>
            <a:ext cx="8747125" cy="1828800"/>
          </a:xfrm>
          <a:ln/>
        </p:spPr>
        <p:txBody>
          <a:bodyPr vert="horz" tIns="0" anchor="ctr" anchorCtr="1"/>
          <a:lstStyle/>
          <a:p>
            <a:pPr>
              <a:lnSpc>
                <a:spcPct val="100000"/>
              </a:lnSpc>
              <a:spcBef>
                <a:spcPts val="2425"/>
              </a:spcBef>
              <a:spcAft>
                <a:spcPts val="2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6000" dirty="0">
                <a:solidFill>
                  <a:srgbClr val="FFFFFF"/>
                </a:solidFill>
                <a:latin typeface="Segoe UI Semibold" pitchFamily="32" charset="0"/>
                <a:ea typeface="Lucida Sans Unicode" charset="0"/>
                <a:cs typeface="Lucida Sans Unicode" charset="0"/>
              </a:rPr>
              <a:t>5)  </a:t>
            </a:r>
            <a:r>
              <a:rPr lang="en-US" sz="6000" i="1" dirty="0">
                <a:solidFill>
                  <a:srgbClr val="FFFFFF"/>
                </a:solidFill>
                <a:latin typeface="Segoe UI Semibold" pitchFamily="32" charset="0"/>
                <a:ea typeface="Lucida Sans Unicode" charset="0"/>
                <a:cs typeface="Lucida Sans Unicode" charset="0"/>
              </a:rPr>
              <a:t>“Hypocrites are in the church”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0" y="6032500"/>
            <a:ext cx="2430463" cy="447675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  <a:effectLst/>
        </p:spPr>
        <p:txBody>
          <a:bodyPr lIns="720000" tIns="0" rIns="0" bIns="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b="1">
                <a:solidFill>
                  <a:srgbClr val="FFFFFF"/>
                </a:solidFill>
                <a:latin typeface="FutshiSmall" pitchFamily="16" charset="0"/>
                <a:ea typeface="Arial Unicode MS" charset="0"/>
                <a:cs typeface="Arial Unicode MS" charset="0"/>
              </a:rPr>
              <a:t>12  August 2018	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5775" y="493713"/>
            <a:ext cx="8747125" cy="609600"/>
          </a:xfrm>
          <a:ln/>
        </p:spPr>
        <p:txBody>
          <a:bodyPr vert="horz" anchorCtr="1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dirty="0">
                <a:solidFill>
                  <a:srgbClr val="FFFFFF"/>
                </a:solidFill>
                <a:latin typeface="Segoe UI Semibold" pitchFamily="32" charset="0"/>
                <a:ea typeface="Lucida Sans Unicode" charset="0"/>
                <a:cs typeface="Lucida Sans Unicode" charset="0"/>
              </a:rPr>
              <a:t>Excuses: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5775" y="2466975"/>
            <a:ext cx="8747125" cy="1828800"/>
          </a:xfrm>
          <a:ln/>
        </p:spPr>
        <p:txBody>
          <a:bodyPr vert="horz" tIns="0" anchor="ctr" anchorCtr="1"/>
          <a:lstStyle/>
          <a:p>
            <a:pPr>
              <a:lnSpc>
                <a:spcPct val="100000"/>
              </a:lnSpc>
              <a:spcBef>
                <a:spcPts val="2425"/>
              </a:spcBef>
              <a:spcAft>
                <a:spcPts val="2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6000" dirty="0">
                <a:solidFill>
                  <a:srgbClr val="FFFFFF"/>
                </a:solidFill>
                <a:latin typeface="Segoe UI Semibold" pitchFamily="32" charset="0"/>
                <a:ea typeface="Lucida Sans Unicode" charset="0"/>
                <a:cs typeface="Lucida Sans Unicode" charset="0"/>
              </a:rPr>
              <a:t>6)  </a:t>
            </a:r>
            <a:r>
              <a:rPr lang="en-US" sz="6000" i="1" dirty="0">
                <a:solidFill>
                  <a:srgbClr val="FFFFFF"/>
                </a:solidFill>
                <a:latin typeface="Segoe UI Semibold" pitchFamily="32" charset="0"/>
                <a:ea typeface="Lucida Sans Unicode" charset="0"/>
                <a:cs typeface="Lucida Sans Unicode" charset="0"/>
              </a:rPr>
              <a:t>“We all sin, so don't judge me”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0" y="6032500"/>
            <a:ext cx="2430463" cy="447675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  <a:effectLst/>
        </p:spPr>
        <p:txBody>
          <a:bodyPr lIns="720000" tIns="0" rIns="0" bIns="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b="1">
                <a:solidFill>
                  <a:srgbClr val="FFFFFF"/>
                </a:solidFill>
                <a:latin typeface="FutshiSmall" pitchFamily="16" charset="0"/>
                <a:ea typeface="Arial Unicode MS" charset="0"/>
                <a:cs typeface="Arial Unicode MS" charset="0"/>
              </a:rPr>
              <a:t>12  August 2018	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52425" y="2865438"/>
            <a:ext cx="9015413" cy="1049337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  <a:effectLst/>
        </p:spPr>
        <p:txBody>
          <a:bodyPr wrap="none" lIns="90000" tIns="45000" rIns="90000" bIns="45000" anchor="ctr" anchorCtr="1">
            <a:prstTxWarp prst="textNoShape">
              <a:avLst/>
            </a:prstTxWarp>
          </a:bodyPr>
          <a:lstStyle/>
          <a:p>
            <a:pPr algn="ctr">
              <a:lnSpc>
                <a:spcPct val="11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6000">
                <a:solidFill>
                  <a:srgbClr val="FFFFFF"/>
                </a:solidFill>
                <a:latin typeface="Segoe UI Semibold" pitchFamily="32" charset="0"/>
                <a:ea typeface="Lucida Sans Unicode" charset="0"/>
                <a:cs typeface="Lucida Sans Unicode" charset="0"/>
              </a:rPr>
              <a:t>7)  </a:t>
            </a:r>
            <a:r>
              <a:rPr lang="en-US" sz="6000" i="1">
                <a:solidFill>
                  <a:srgbClr val="FFFFFF"/>
                </a:solidFill>
                <a:latin typeface="Segoe UI Semibold" pitchFamily="32" charset="0"/>
                <a:ea typeface="Lucida Sans Unicode" charset="0"/>
                <a:cs typeface="Lucida Sans Unicode" charset="0"/>
              </a:rPr>
              <a:t>“God knows my heart”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5775" y="493713"/>
            <a:ext cx="8747125" cy="609600"/>
          </a:xfrm>
          <a:ln/>
        </p:spPr>
        <p:txBody>
          <a:bodyPr vert="horz" anchorCtr="1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dirty="0">
                <a:solidFill>
                  <a:srgbClr val="FFFFFF"/>
                </a:solidFill>
                <a:latin typeface="Segoe UI Semibold" pitchFamily="32" charset="0"/>
                <a:ea typeface="Lucida Sans Unicode" charset="0"/>
                <a:cs typeface="Lucida Sans Unicode" charset="0"/>
              </a:rPr>
              <a:t>Excuses: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0" y="6032500"/>
            <a:ext cx="2430463" cy="447675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  <a:effectLst/>
        </p:spPr>
        <p:txBody>
          <a:bodyPr lIns="720000" tIns="0" rIns="0" bIns="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b="1">
                <a:solidFill>
                  <a:srgbClr val="FFFFFF"/>
                </a:solidFill>
                <a:latin typeface="FutshiSmall" pitchFamily="16" charset="0"/>
                <a:ea typeface="Arial Unicode MS" charset="0"/>
                <a:cs typeface="Arial Unicode MS" charset="0"/>
              </a:rPr>
              <a:t>12  August 2018	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5775" y="493713"/>
            <a:ext cx="8747125" cy="609600"/>
          </a:xfrm>
          <a:ln/>
        </p:spPr>
        <p:txBody>
          <a:bodyPr vert="horz" anchorCtr="1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dirty="0">
                <a:solidFill>
                  <a:srgbClr val="FFFFFF"/>
                </a:solidFill>
                <a:latin typeface="Segoe UI Semibold" pitchFamily="32" charset="0"/>
                <a:ea typeface="Lucida Sans Unicode" charset="0"/>
                <a:cs typeface="Lucida Sans Unicode" charset="0"/>
              </a:rPr>
              <a:t>Excuses: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5775" y="2924175"/>
            <a:ext cx="8747125" cy="914400"/>
          </a:xfrm>
          <a:ln/>
        </p:spPr>
        <p:txBody>
          <a:bodyPr vert="eaVert" tIns="0" anchor="ctr" anchorCtr="1"/>
          <a:lstStyle/>
          <a:p>
            <a:pPr>
              <a:lnSpc>
                <a:spcPct val="100000"/>
              </a:lnSpc>
              <a:spcBef>
                <a:spcPts val="2425"/>
              </a:spcBef>
              <a:spcAft>
                <a:spcPts val="2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6000">
                <a:solidFill>
                  <a:srgbClr val="FFFFFF"/>
                </a:solidFill>
                <a:latin typeface="Segoe UI Semibold" pitchFamily="32" charset="0"/>
                <a:ea typeface="Lucida Sans Unicode" charset="0"/>
                <a:cs typeface="Lucida Sans Unicode" charset="0"/>
              </a:rPr>
              <a:t> 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230188" y="1757363"/>
            <a:ext cx="9258300" cy="2967037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  <a:effectLst/>
        </p:spPr>
        <p:txBody>
          <a:bodyPr lIns="90000" tIns="45000" rIns="90000" bIns="45000" anchor="ctr" anchorCtr="1">
            <a:prstTxWarp prst="textNoShape">
              <a:avLst/>
            </a:prstTxWarp>
          </a:bodyPr>
          <a:lstStyle/>
          <a:p>
            <a:pPr algn="ctr">
              <a:lnSpc>
                <a:spcPct val="11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6000">
                <a:solidFill>
                  <a:srgbClr val="FFFFFF"/>
                </a:solidFill>
                <a:latin typeface="Segoe UI Semibold" pitchFamily="32" charset="0"/>
                <a:ea typeface="Lucida Sans Unicode" charset="0"/>
                <a:cs typeface="Lucida Sans Unicode" charset="0"/>
              </a:rPr>
              <a:t> Stop making excuses!</a:t>
            </a:r>
          </a:p>
          <a:p>
            <a:pPr algn="ctr">
              <a:lnSpc>
                <a:spcPct val="11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6000">
                <a:solidFill>
                  <a:srgbClr val="FFFFFF"/>
                </a:solidFill>
                <a:latin typeface="Segoe UI Semibold" pitchFamily="32" charset="0"/>
                <a:ea typeface="Lucida Sans Unicode" charset="0"/>
                <a:cs typeface="Lucida Sans Unicode" charset="0"/>
              </a:rPr>
              <a:t>  Now is the time for salvation..2 Cor 6:2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3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4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174</Words>
  <Application>Microsoft Macintosh PowerPoint</Application>
  <PresentationFormat>Custom</PresentationFormat>
  <Paragraphs>48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Design Template</vt:lpstr>
      </vt:variant>
      <vt:variant>
        <vt:i4>24</vt:i4>
      </vt:variant>
      <vt:variant>
        <vt:lpstr>Slide Titles</vt:lpstr>
      </vt:variant>
      <vt:variant>
        <vt:i4>9</vt:i4>
      </vt:variant>
    </vt:vector>
  </HeadingPairs>
  <TitlesOfParts>
    <vt:vector size="44" baseType="lpstr">
      <vt:lpstr>Times New Roman</vt:lpstr>
      <vt:lpstr>Arial</vt:lpstr>
      <vt:lpstr>SimSun</vt:lpstr>
      <vt:lpstr>Microsoft YaHei</vt:lpstr>
      <vt:lpstr>Calibri</vt:lpstr>
      <vt:lpstr>Arial Unicode MS</vt:lpstr>
      <vt:lpstr>Comic Sans MS</vt:lpstr>
      <vt:lpstr>Lucida Sans Unicode</vt:lpstr>
      <vt:lpstr>FutshiSmall</vt:lpstr>
      <vt:lpstr>Wingdings</vt:lpstr>
      <vt:lpstr>Segoe UI Semibold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Excuses</vt:lpstr>
      <vt:lpstr>Excuses:</vt:lpstr>
      <vt:lpstr>Excuses:</vt:lpstr>
      <vt:lpstr>Excuses:</vt:lpstr>
      <vt:lpstr>Excuses:</vt:lpstr>
      <vt:lpstr>Excuses:</vt:lpstr>
      <vt:lpstr>Excuses:</vt:lpstr>
      <vt:lpstr>Excuses:</vt:lpstr>
      <vt:lpstr>Excuses: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Excuses</dc:title>
  <dc:creator>Mark Kendrick</dc:creator>
  <cp:lastModifiedBy>Kyle Pope</cp:lastModifiedBy>
  <cp:revision>7</cp:revision>
  <cp:lastPrinted>1601-01-01T00:00:00Z</cp:lastPrinted>
  <dcterms:created xsi:type="dcterms:W3CDTF">2018-09-07T14:47:46Z</dcterms:created>
  <dcterms:modified xsi:type="dcterms:W3CDTF">2018-09-07T14:52:40Z</dcterms:modified>
</cp:coreProperties>
</file>