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Times"/>
      <p:regular r:id="rId5"/>
      <p:bold r:id="rId6"/>
      <p:italic r:id="rId7"/>
      <p:boldItalic r:id="rId8"/>
    </p:embeddedFont>
    <p:embeddedFont>
      <p:font typeface="Verdana"/>
      <p:regular r:id="rId9"/>
      <p:bold r:id="rId10"/>
      <p:italic r:id="rId11"/>
      <p:boldItalic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191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871" autoAdjust="0"/>
    <p:restoredTop sz="90929"/>
  </p:normalViewPr>
  <p:slideViewPr>
    <p:cSldViewPr>
      <p:cViewPr varScale="1">
        <p:scale>
          <a:sx n="94" d="100"/>
          <a:sy n="94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7.fntdata"/><Relationship Id="rId12" Type="http://schemas.openxmlformats.org/officeDocument/2006/relationships/font" Target="fonts/font8.fntdata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font" Target="fonts/font1.fntdata"/><Relationship Id="rId6" Type="http://schemas.openxmlformats.org/officeDocument/2006/relationships/font" Target="fonts/font2.fntdata"/><Relationship Id="rId7" Type="http://schemas.openxmlformats.org/officeDocument/2006/relationships/font" Target="fonts/font3.fntdata"/><Relationship Id="rId8" Type="http://schemas.openxmlformats.org/officeDocument/2006/relationships/font" Target="fonts/font4.fntdata"/><Relationship Id="rId9" Type="http://schemas.openxmlformats.org/officeDocument/2006/relationships/font" Target="fonts/font5.fntdata"/><Relationship Id="rId10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>
            <a:lvl1pPr algn="l">
              <a:lnSpc>
                <a:spcPct val="70000"/>
              </a:lnSpc>
              <a:defRPr sz="7200" b="1">
                <a:latin typeface="Monotype Corsiva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uilt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67400" y="457200"/>
            <a:ext cx="2143548" cy="1502535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91919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A82FC4-851D-4E5D-8B2D-6675A073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6000" b="1" dirty="0">
                <a:latin typeface="Cambria"/>
                <a:cs typeface="Cambria"/>
              </a:rPr>
              <a:t>Forgiving </a:t>
            </a:r>
            <a:r>
              <a:rPr lang="en-US" sz="6000" dirty="0">
                <a:latin typeface="Cambria"/>
                <a:cs typeface="Cambria"/>
              </a:rPr>
              <a:t>	</a:t>
            </a:r>
            <a:r>
              <a:rPr lang="en-US" sz="6000" b="1" dirty="0" smtClean="0">
                <a:latin typeface="Cambria"/>
                <a:cs typeface="Cambria"/>
              </a:rPr>
              <a:t>Ourselves</a:t>
            </a:r>
            <a:endParaRPr lang="en-US" sz="6000" dirty="0">
              <a:latin typeface="Cambria"/>
              <a:cs typeface="Cambri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1534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I.  God Is Ready</a:t>
            </a:r>
            <a:r>
              <a:rPr lang="en-US" sz="3600" b="1" dirty="0" smtClean="0">
                <a:cs typeface="Times" charset="0"/>
              </a:rPr>
              <a:t> to </a:t>
            </a:r>
            <a:r>
              <a:rPr lang="en-US" sz="3600" b="1" dirty="0">
                <a:cs typeface="Times" charset="0"/>
              </a:rPr>
              <a:t>Forgive.</a:t>
            </a:r>
            <a:endParaRPr lang="en-US" sz="3600" dirty="0">
              <a:latin typeface="Courier" charset="0"/>
              <a:cs typeface="Times" charset="0"/>
            </a:endParaRPr>
          </a:p>
          <a:p>
            <a:pPr marL="1033463" lvl="2" indent="-460375">
              <a:buFontTx/>
              <a:buNone/>
            </a:pPr>
            <a:r>
              <a:rPr lang="en-US" sz="2700" b="1" dirty="0">
                <a:latin typeface="Arial (Body)"/>
                <a:cs typeface="Arial (Body)"/>
              </a:rPr>
              <a:t>A. He spreads out</a:t>
            </a:r>
            <a:r>
              <a:rPr lang="en-US" sz="2700" b="1" dirty="0" smtClean="0">
                <a:latin typeface="Arial (Body)"/>
                <a:cs typeface="Arial (Body)"/>
              </a:rPr>
              <a:t> His </a:t>
            </a:r>
            <a:r>
              <a:rPr lang="en-US" sz="2700" b="1" dirty="0">
                <a:latin typeface="Arial (Body)"/>
                <a:cs typeface="Arial (Body)"/>
              </a:rPr>
              <a:t>hands to the disobedient (Rom. 10:21).</a:t>
            </a:r>
          </a:p>
          <a:p>
            <a:pPr marL="1033463" lvl="2" indent="-460375">
              <a:buFontTx/>
              <a:buNone/>
            </a:pPr>
            <a:r>
              <a:rPr lang="en-US" sz="2700" b="1" dirty="0">
                <a:latin typeface="Arial (Body)"/>
                <a:cs typeface="Arial (Body)"/>
              </a:rPr>
              <a:t>B.</a:t>
            </a:r>
            <a:r>
              <a:rPr lang="en-US" sz="2700" b="1" dirty="0" smtClean="0">
                <a:latin typeface="Arial (Body)"/>
                <a:cs typeface="Arial (Body)"/>
              </a:rPr>
              <a:t> He wants all to </a:t>
            </a:r>
            <a:r>
              <a:rPr lang="en-US" sz="2700" b="1" dirty="0">
                <a:latin typeface="Arial (Body)"/>
                <a:cs typeface="Arial (Body)"/>
              </a:rPr>
              <a:t>be saved </a:t>
            </a:r>
            <a:r>
              <a:rPr lang="en-US" sz="2700" b="1" dirty="0" smtClean="0">
                <a:latin typeface="Arial (Body)"/>
                <a:cs typeface="Arial (Body)"/>
              </a:rPr>
              <a:t>(</a:t>
            </a:r>
            <a:r>
              <a:rPr lang="en-US" sz="2700" b="1" dirty="0">
                <a:latin typeface="Arial (Body)"/>
                <a:cs typeface="Arial (Body)"/>
              </a:rPr>
              <a:t>1 Tim. 2:4).</a:t>
            </a:r>
          </a:p>
          <a:p>
            <a:pPr marL="1033463" lvl="2" indent="-460375">
              <a:buFontTx/>
              <a:buNone/>
            </a:pPr>
            <a:r>
              <a:rPr lang="en-US" sz="2700" b="1" dirty="0">
                <a:latin typeface="Arial (Body)"/>
                <a:cs typeface="Arial (Body)"/>
              </a:rPr>
              <a:t>C.</a:t>
            </a:r>
            <a:r>
              <a:rPr lang="en-US" sz="2700" b="1" dirty="0" smtClean="0">
                <a:latin typeface="Arial (Body)"/>
                <a:cs typeface="Arial (Body)"/>
              </a:rPr>
              <a:t> He doesn’t want any to perish </a:t>
            </a:r>
            <a:r>
              <a:rPr lang="en-US" sz="2700" b="1" dirty="0">
                <a:latin typeface="Arial (Body)"/>
                <a:cs typeface="Arial (Body)"/>
              </a:rPr>
              <a:t>(2 Pet. 3:9).</a:t>
            </a:r>
          </a:p>
          <a:p>
            <a:pPr marL="1033463" lvl="2" indent="-460375">
              <a:buFontTx/>
              <a:buNone/>
            </a:pPr>
            <a:r>
              <a:rPr lang="en-US" sz="2700" b="1" dirty="0">
                <a:latin typeface="Arial (Body)"/>
                <a:cs typeface="Arial (Body)"/>
              </a:rPr>
              <a:t>D.</a:t>
            </a:r>
            <a:r>
              <a:rPr lang="en-US" sz="2700" b="1" dirty="0" smtClean="0">
                <a:latin typeface="Arial (Body)"/>
                <a:cs typeface="Arial (Body)"/>
              </a:rPr>
              <a:t> The goodness </a:t>
            </a:r>
            <a:r>
              <a:rPr lang="en-US" sz="2700" b="1" dirty="0">
                <a:latin typeface="Arial (Body)"/>
                <a:cs typeface="Arial (Body)"/>
              </a:rPr>
              <a:t>of God</a:t>
            </a:r>
            <a:r>
              <a:rPr lang="en-US" sz="2700" b="1" dirty="0" smtClean="0">
                <a:latin typeface="Arial (Body)"/>
                <a:cs typeface="Arial (Body)"/>
              </a:rPr>
              <a:t> is designed </a:t>
            </a:r>
            <a:r>
              <a:rPr lang="en-US" sz="2700" b="1" dirty="0">
                <a:latin typeface="Arial (Body)"/>
                <a:cs typeface="Arial (Body)"/>
              </a:rPr>
              <a:t>to lead</a:t>
            </a:r>
            <a:r>
              <a:rPr lang="en-US" sz="2700" b="1" dirty="0" smtClean="0">
                <a:latin typeface="Arial (Body)"/>
                <a:cs typeface="Arial (Body)"/>
              </a:rPr>
              <a:t> souls </a:t>
            </a:r>
            <a:r>
              <a:rPr lang="en-US" sz="2700" b="1" dirty="0">
                <a:latin typeface="Arial (Body)"/>
                <a:cs typeface="Arial (Body)"/>
              </a:rPr>
              <a:t>to repentance (Rom. 2:4).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0010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II. In Christ One Has </a:t>
            </a:r>
            <a:r>
              <a:rPr lang="en-US" sz="3600" b="1" dirty="0" smtClean="0">
                <a:cs typeface="Times" charset="0"/>
              </a:rPr>
              <a:t>Forgiveness.</a:t>
            </a:r>
            <a:endParaRPr lang="en-US" sz="3600" dirty="0">
              <a:latin typeface="Courier" charset="0"/>
              <a:cs typeface="Times" charset="0"/>
            </a:endParaRPr>
          </a:p>
          <a:p>
            <a:pPr marL="973138" lvl="2" indent="-461963">
              <a:buFontTx/>
              <a:buNone/>
            </a:pPr>
            <a:r>
              <a:rPr lang="en-US" sz="2900" b="1" dirty="0">
                <a:cs typeface="Times" charset="0"/>
              </a:rPr>
              <a:t>A. In Christ there is redemption and forgiveness (Eph. 1:</a:t>
            </a:r>
            <a:r>
              <a:rPr lang="en-US" sz="2900" b="1" dirty="0" smtClean="0">
                <a:cs typeface="Times" charset="0"/>
              </a:rPr>
              <a:t>6-7; Col</a:t>
            </a:r>
            <a:r>
              <a:rPr lang="en-US" sz="2900" b="1" dirty="0">
                <a:cs typeface="Times" charset="0"/>
              </a:rPr>
              <a:t>. 1:14). </a:t>
            </a:r>
          </a:p>
          <a:p>
            <a:pPr marL="973138" lvl="2" indent="-461963">
              <a:buFontTx/>
              <a:buNone/>
            </a:pPr>
            <a:r>
              <a:rPr lang="en-US" sz="2900" b="1" dirty="0">
                <a:cs typeface="Times" charset="0"/>
              </a:rPr>
              <a:t>B. This is the basis for forgiving others (Eph. 4:</a:t>
            </a:r>
            <a:r>
              <a:rPr lang="en-US" sz="2900" b="1" dirty="0" smtClean="0">
                <a:cs typeface="Times" charset="0"/>
              </a:rPr>
              <a:t>31-32</a:t>
            </a:r>
            <a:r>
              <a:rPr lang="en-US" sz="2900" b="1" dirty="0">
                <a:cs typeface="Times" charset="0"/>
              </a:rPr>
              <a:t>; Col. 3:</a:t>
            </a:r>
            <a:r>
              <a:rPr lang="en-US" sz="2900" b="1" dirty="0" smtClean="0">
                <a:cs typeface="Times" charset="0"/>
              </a:rPr>
              <a:t>12-13</a:t>
            </a:r>
            <a:r>
              <a:rPr lang="en-US" sz="2900" b="1" dirty="0">
                <a:cs typeface="Times" charset="0"/>
              </a:rPr>
              <a:t>).</a:t>
            </a:r>
            <a:r>
              <a:rPr lang="en-US" sz="3100" b="1" dirty="0">
                <a:cs typeface="Times" charset="0"/>
              </a:rPr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6000" dirty="0" smtClean="0">
                <a:latin typeface="Cambria"/>
                <a:cs typeface="Cambria"/>
              </a:rPr>
              <a:t>Forgiving 	Ourselves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077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 smtClean="0">
                <a:cs typeface="Times" charset="0"/>
              </a:rPr>
              <a:t>III. God Will Forgive Sins.</a:t>
            </a:r>
            <a:r>
              <a:rPr lang="en-US" sz="4000" b="1" dirty="0" smtClean="0">
                <a:cs typeface="Times" charset="0"/>
              </a:rPr>
              <a:t> </a:t>
            </a:r>
          </a:p>
          <a:p>
            <a:pPr marL="1257300" lvl="2" indent="-509588">
              <a:buFontTx/>
              <a:buNone/>
            </a:pPr>
            <a:r>
              <a:rPr lang="en-US" sz="3000" b="1" dirty="0" smtClean="0">
                <a:cs typeface="Times" charset="0"/>
              </a:rPr>
              <a:t>A. He will remember sin no more                   (Heb. 10:17). </a:t>
            </a:r>
          </a:p>
          <a:p>
            <a:pPr marL="1257300" lvl="2" indent="-509588">
              <a:buFontTx/>
              <a:buNone/>
            </a:pPr>
            <a:r>
              <a:rPr lang="en-US" sz="3000" b="1" dirty="0" smtClean="0">
                <a:cs typeface="Times" charset="0"/>
              </a:rPr>
              <a:t>B. He is faithful and righteous to forgive us our sins (1 John 1:9) </a:t>
            </a:r>
          </a:p>
          <a:p>
            <a:pPr marL="1257300" lvl="2" indent="-509588">
              <a:buFontTx/>
              <a:buNone/>
            </a:pPr>
            <a:r>
              <a:rPr lang="en-US" sz="3000" b="1" dirty="0" smtClean="0">
                <a:cs typeface="Times" charset="0"/>
              </a:rPr>
              <a:t>C. “It shall be forgiven you” (Jas. 5:15).</a:t>
            </a:r>
            <a:endParaRPr lang="en-US" sz="3000" b="1" dirty="0">
              <a:cs typeface="Times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5334000" cy="990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6000" dirty="0" smtClean="0">
                <a:latin typeface="Cambria"/>
                <a:cs typeface="Cambria"/>
              </a:rPr>
              <a:t>Forgiving 	Ourselves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D_BusPres_01_TP01136794 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62</TotalTime>
  <Words>209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</vt:lpstr>
      <vt:lpstr>Verdana</vt:lpstr>
      <vt:lpstr>GD_BusPres_01_TP01136794 </vt:lpstr>
      <vt:lpstr>Forgiving  Ourselves</vt:lpstr>
      <vt:lpstr>Forgiving  Ourselves</vt:lpstr>
      <vt:lpstr>Forgiving  Ourselves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Forgiving Ourselves</dc:title>
  <dc:creator>ESC</dc:creator>
  <cp:lastModifiedBy>Kyle Pope</cp:lastModifiedBy>
  <cp:revision>6</cp:revision>
  <dcterms:created xsi:type="dcterms:W3CDTF">2019-01-04T01:25:21Z</dcterms:created>
  <dcterms:modified xsi:type="dcterms:W3CDTF">2019-01-04T01:25:47Z</dcterms:modified>
</cp:coreProperties>
</file>