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1" r:id="rId1"/>
  </p:sldMasterIdLst>
  <p:notesMasterIdLst>
    <p:notesMasterId r:id="rId7"/>
  </p:notesMasterIdLst>
  <p:sldIdLst>
    <p:sldId id="264" r:id="rId2"/>
    <p:sldId id="258" r:id="rId3"/>
    <p:sldId id="259" r:id="rId4"/>
    <p:sldId id="260" r:id="rId5"/>
    <p:sldId id="261"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DABC700-B628-3445-AF40-54073552462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E4AFDB-2BFC-8F48-972A-726798FCF76A}" type="slidenum">
              <a:rPr lang="en-US"/>
              <a:pPr/>
              <a:t>1</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23D986-5295-AB44-8556-DAD3680ABFE3}" type="slidenum">
              <a:rPr lang="en-US"/>
              <a:pPr/>
              <a:t>2</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862B8B-A913-5F44-B1BA-9C5A860C2390}" type="slidenum">
              <a:rPr lang="en-US"/>
              <a:pPr/>
              <a:t>3</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9F1F77-D07C-4C4E-BF83-BC16C10F4EE7}" type="slidenum">
              <a:rPr lang="en-US"/>
              <a:pPr/>
              <a:t>4</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7F6403-44B1-CC42-8E8B-A9C403FB725C}" type="slidenum">
              <a:rPr lang="en-US"/>
              <a:pPr/>
              <a:t>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905000" y="1982788"/>
            <a:ext cx="7010400" cy="4875212"/>
          </a:xfrm>
          <a:prstGeom prst="rect">
            <a:avLst/>
          </a:prstGeom>
          <a:solidFill>
            <a:schemeClr val="accent1"/>
          </a:solidFill>
          <a:ln w="9525">
            <a:noFill/>
            <a:miter lim="800000"/>
            <a:headEnd/>
            <a:tailEnd/>
          </a:ln>
          <a:effectLst/>
        </p:spPr>
        <p:txBody>
          <a:bodyPr>
            <a:prstTxWarp prst="textNoShape">
              <a:avLst/>
            </a:prstTxWarp>
          </a:bodyPr>
          <a:lstStyle/>
          <a:p>
            <a:endParaRPr kumimoji="1" lang="en-US"/>
          </a:p>
        </p:txBody>
      </p:sp>
      <p:sp>
        <p:nvSpPr>
          <p:cNvPr id="8195" name="Rectangle 3"/>
          <p:cNvSpPr>
            <a:spLocks noChangeArrowheads="1"/>
          </p:cNvSpPr>
          <p:nvPr/>
        </p:nvSpPr>
        <p:spPr bwMode="auto">
          <a:xfrm>
            <a:off x="152400" y="1295400"/>
            <a:ext cx="8763000" cy="152400"/>
          </a:xfrm>
          <a:prstGeom prst="rect">
            <a:avLst/>
          </a:prstGeom>
          <a:solidFill>
            <a:schemeClr val="hlink"/>
          </a:solidFill>
          <a:ln w="9525">
            <a:noFill/>
            <a:miter lim="800000"/>
            <a:headEnd/>
            <a:tailEnd/>
          </a:ln>
          <a:effectLst/>
        </p:spPr>
        <p:txBody>
          <a:bodyPr>
            <a:prstTxWarp prst="textNoShape">
              <a:avLst/>
            </a:prstTxWarp>
          </a:bodyPr>
          <a:lstStyle/>
          <a:p>
            <a:endParaRPr kumimoji="1" lang="en-US"/>
          </a:p>
        </p:txBody>
      </p:sp>
      <p:grpSp>
        <p:nvGrpSpPr>
          <p:cNvPr id="8196" name="Group 4"/>
          <p:cNvGrpSpPr>
            <a:grpSpLocks/>
          </p:cNvGrpSpPr>
          <p:nvPr/>
        </p:nvGrpSpPr>
        <p:grpSpPr bwMode="auto">
          <a:xfrm>
            <a:off x="76200" y="228600"/>
            <a:ext cx="2133600" cy="6651625"/>
            <a:chOff x="48" y="144"/>
            <a:chExt cx="1344" cy="4190"/>
          </a:xfrm>
        </p:grpSpPr>
        <p:sp>
          <p:nvSpPr>
            <p:cNvPr id="8197" name="Rectangle 5"/>
            <p:cNvSpPr>
              <a:spLocks noChangeArrowheads="1"/>
            </p:cNvSpPr>
            <p:nvPr/>
          </p:nvSpPr>
          <p:spPr bwMode="auto">
            <a:xfrm>
              <a:off x="288" y="288"/>
              <a:ext cx="672" cy="768"/>
            </a:xfrm>
            <a:prstGeom prst="rect">
              <a:avLst/>
            </a:prstGeom>
            <a:solidFill>
              <a:schemeClr val="accent1"/>
            </a:solidFill>
            <a:ln w="9525">
              <a:noFill/>
              <a:miter lim="800000"/>
              <a:headEnd/>
              <a:tailEnd/>
            </a:ln>
            <a:effectLst/>
          </p:spPr>
          <p:txBody>
            <a:bodyPr>
              <a:prstTxWarp prst="textNoShape">
                <a:avLst/>
              </a:prstTxWarp>
            </a:bodyPr>
            <a:lstStyle/>
            <a:p>
              <a:endParaRPr lang="en-US"/>
            </a:p>
          </p:txBody>
        </p:sp>
        <p:sp>
          <p:nvSpPr>
            <p:cNvPr id="8198" name="Rectangle 6"/>
            <p:cNvSpPr>
              <a:spLocks noChangeArrowheads="1"/>
            </p:cNvSpPr>
            <p:nvPr/>
          </p:nvSpPr>
          <p:spPr bwMode="auto">
            <a:xfrm>
              <a:off x="288" y="1248"/>
              <a:ext cx="672" cy="3071"/>
            </a:xfrm>
            <a:prstGeom prst="rect">
              <a:avLst/>
            </a:prstGeom>
            <a:solidFill>
              <a:schemeClr val="bg2"/>
            </a:solidFill>
            <a:ln w="9525">
              <a:noFill/>
              <a:miter lim="800000"/>
              <a:headEnd/>
              <a:tailEnd/>
            </a:ln>
            <a:effectLst/>
          </p:spPr>
          <p:txBody>
            <a:bodyPr>
              <a:prstTxWarp prst="textNoShape">
                <a:avLst/>
              </a:prstTxWarp>
            </a:bodyPr>
            <a:lstStyle/>
            <a:p>
              <a:endParaRPr lang="en-US"/>
            </a:p>
          </p:txBody>
        </p:sp>
        <p:sp>
          <p:nvSpPr>
            <p:cNvPr id="8199" name="Oval 7"/>
            <p:cNvSpPr>
              <a:spLocks noChangeArrowheads="1"/>
            </p:cNvSpPr>
            <p:nvPr/>
          </p:nvSpPr>
          <p:spPr bwMode="auto">
            <a:xfrm>
              <a:off x="192" y="120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00" name="Oval 8"/>
            <p:cNvSpPr>
              <a:spLocks noChangeArrowheads="1"/>
            </p:cNvSpPr>
            <p:nvPr/>
          </p:nvSpPr>
          <p:spPr bwMode="auto">
            <a:xfrm>
              <a:off x="528" y="134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01" name="Oval 9"/>
            <p:cNvSpPr>
              <a:spLocks noChangeArrowheads="1"/>
            </p:cNvSpPr>
            <p:nvPr/>
          </p:nvSpPr>
          <p:spPr bwMode="auto">
            <a:xfrm>
              <a:off x="336" y="158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02" name="Oval 10"/>
            <p:cNvSpPr>
              <a:spLocks noChangeArrowheads="1"/>
            </p:cNvSpPr>
            <p:nvPr/>
          </p:nvSpPr>
          <p:spPr bwMode="auto">
            <a:xfrm>
              <a:off x="624" y="115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03" name="Oval 11"/>
            <p:cNvSpPr>
              <a:spLocks noChangeArrowheads="1"/>
            </p:cNvSpPr>
            <p:nvPr/>
          </p:nvSpPr>
          <p:spPr bwMode="auto">
            <a:xfrm>
              <a:off x="288" y="129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04" name="Oval 12"/>
            <p:cNvSpPr>
              <a:spLocks noChangeArrowheads="1"/>
            </p:cNvSpPr>
            <p:nvPr/>
          </p:nvSpPr>
          <p:spPr bwMode="auto">
            <a:xfrm>
              <a:off x="240" y="288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05" name="Oval 13"/>
            <p:cNvSpPr>
              <a:spLocks noChangeArrowheads="1"/>
            </p:cNvSpPr>
            <p:nvPr/>
          </p:nvSpPr>
          <p:spPr bwMode="auto">
            <a:xfrm>
              <a:off x="768" y="153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06" name="Oval 14"/>
            <p:cNvSpPr>
              <a:spLocks noChangeArrowheads="1"/>
            </p:cNvSpPr>
            <p:nvPr/>
          </p:nvSpPr>
          <p:spPr bwMode="auto">
            <a:xfrm>
              <a:off x="528" y="172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07" name="Oval 15"/>
            <p:cNvSpPr>
              <a:spLocks noChangeArrowheads="1"/>
            </p:cNvSpPr>
            <p:nvPr/>
          </p:nvSpPr>
          <p:spPr bwMode="auto">
            <a:xfrm>
              <a:off x="576" y="196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08" name="Oval 16"/>
            <p:cNvSpPr>
              <a:spLocks noChangeArrowheads="1"/>
            </p:cNvSpPr>
            <p:nvPr/>
          </p:nvSpPr>
          <p:spPr bwMode="auto">
            <a:xfrm>
              <a:off x="384" y="196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09" name="Oval 17"/>
            <p:cNvSpPr>
              <a:spLocks noChangeArrowheads="1"/>
            </p:cNvSpPr>
            <p:nvPr/>
          </p:nvSpPr>
          <p:spPr bwMode="auto">
            <a:xfrm>
              <a:off x="192" y="177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10" name="Oval 18"/>
            <p:cNvSpPr>
              <a:spLocks noChangeArrowheads="1"/>
            </p:cNvSpPr>
            <p:nvPr/>
          </p:nvSpPr>
          <p:spPr bwMode="auto">
            <a:xfrm>
              <a:off x="240" y="230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11" name="Oval 19"/>
            <p:cNvSpPr>
              <a:spLocks noChangeArrowheads="1"/>
            </p:cNvSpPr>
            <p:nvPr/>
          </p:nvSpPr>
          <p:spPr bwMode="auto">
            <a:xfrm>
              <a:off x="576" y="230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12" name="Oval 20"/>
            <p:cNvSpPr>
              <a:spLocks noChangeArrowheads="1"/>
            </p:cNvSpPr>
            <p:nvPr/>
          </p:nvSpPr>
          <p:spPr bwMode="auto">
            <a:xfrm>
              <a:off x="432" y="225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13" name="Oval 21"/>
            <p:cNvSpPr>
              <a:spLocks noChangeArrowheads="1"/>
            </p:cNvSpPr>
            <p:nvPr/>
          </p:nvSpPr>
          <p:spPr bwMode="auto">
            <a:xfrm>
              <a:off x="336" y="268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14" name="Oval 22"/>
            <p:cNvSpPr>
              <a:spLocks noChangeArrowheads="1"/>
            </p:cNvSpPr>
            <p:nvPr/>
          </p:nvSpPr>
          <p:spPr bwMode="auto">
            <a:xfrm>
              <a:off x="816" y="220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15" name="Oval 23"/>
            <p:cNvSpPr>
              <a:spLocks noChangeArrowheads="1"/>
            </p:cNvSpPr>
            <p:nvPr/>
          </p:nvSpPr>
          <p:spPr bwMode="auto">
            <a:xfrm>
              <a:off x="672" y="268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16" name="Oval 24"/>
            <p:cNvSpPr>
              <a:spLocks noChangeArrowheads="1"/>
            </p:cNvSpPr>
            <p:nvPr/>
          </p:nvSpPr>
          <p:spPr bwMode="auto">
            <a:xfrm>
              <a:off x="528" y="292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17" name="Oval 25"/>
            <p:cNvSpPr>
              <a:spLocks noChangeArrowheads="1"/>
            </p:cNvSpPr>
            <p:nvPr/>
          </p:nvSpPr>
          <p:spPr bwMode="auto">
            <a:xfrm>
              <a:off x="720" y="235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18" name="Oval 26"/>
            <p:cNvSpPr>
              <a:spLocks noChangeArrowheads="1"/>
            </p:cNvSpPr>
            <p:nvPr/>
          </p:nvSpPr>
          <p:spPr bwMode="auto">
            <a:xfrm>
              <a:off x="192" y="254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19" name="Oval 27"/>
            <p:cNvSpPr>
              <a:spLocks noChangeArrowheads="1"/>
            </p:cNvSpPr>
            <p:nvPr/>
          </p:nvSpPr>
          <p:spPr bwMode="auto">
            <a:xfrm>
              <a:off x="768" y="187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20" name="Oval 28"/>
            <p:cNvSpPr>
              <a:spLocks noChangeArrowheads="1"/>
            </p:cNvSpPr>
            <p:nvPr/>
          </p:nvSpPr>
          <p:spPr bwMode="auto">
            <a:xfrm>
              <a:off x="144" y="196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21" name="Oval 29"/>
            <p:cNvSpPr>
              <a:spLocks noChangeArrowheads="1"/>
            </p:cNvSpPr>
            <p:nvPr/>
          </p:nvSpPr>
          <p:spPr bwMode="auto">
            <a:xfrm>
              <a:off x="624" y="307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22" name="Oval 30"/>
            <p:cNvSpPr>
              <a:spLocks noChangeArrowheads="1"/>
            </p:cNvSpPr>
            <p:nvPr/>
          </p:nvSpPr>
          <p:spPr bwMode="auto">
            <a:xfrm>
              <a:off x="240" y="326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23" name="Oval 31"/>
            <p:cNvSpPr>
              <a:spLocks noChangeArrowheads="1"/>
            </p:cNvSpPr>
            <p:nvPr/>
          </p:nvSpPr>
          <p:spPr bwMode="auto">
            <a:xfrm>
              <a:off x="384" y="326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24" name="Oval 32"/>
            <p:cNvSpPr>
              <a:spLocks noChangeArrowheads="1"/>
            </p:cNvSpPr>
            <p:nvPr/>
          </p:nvSpPr>
          <p:spPr bwMode="auto">
            <a:xfrm>
              <a:off x="336" y="312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25" name="Oval 33"/>
            <p:cNvSpPr>
              <a:spLocks noChangeArrowheads="1"/>
            </p:cNvSpPr>
            <p:nvPr/>
          </p:nvSpPr>
          <p:spPr bwMode="auto">
            <a:xfrm>
              <a:off x="768" y="326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26" name="Oval 34"/>
            <p:cNvSpPr>
              <a:spLocks noChangeArrowheads="1"/>
            </p:cNvSpPr>
            <p:nvPr/>
          </p:nvSpPr>
          <p:spPr bwMode="auto">
            <a:xfrm>
              <a:off x="240" y="369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27" name="Oval 35"/>
            <p:cNvSpPr>
              <a:spLocks noChangeArrowheads="1"/>
            </p:cNvSpPr>
            <p:nvPr/>
          </p:nvSpPr>
          <p:spPr bwMode="auto">
            <a:xfrm>
              <a:off x="288" y="360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28" name="Oval 36"/>
            <p:cNvSpPr>
              <a:spLocks noChangeArrowheads="1"/>
            </p:cNvSpPr>
            <p:nvPr/>
          </p:nvSpPr>
          <p:spPr bwMode="auto">
            <a:xfrm>
              <a:off x="576" y="340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29" name="Oval 37"/>
            <p:cNvSpPr>
              <a:spLocks noChangeArrowheads="1"/>
            </p:cNvSpPr>
            <p:nvPr/>
          </p:nvSpPr>
          <p:spPr bwMode="auto">
            <a:xfrm>
              <a:off x="528" y="364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30" name="Oval 38"/>
            <p:cNvSpPr>
              <a:spLocks noChangeArrowheads="1"/>
            </p:cNvSpPr>
            <p:nvPr/>
          </p:nvSpPr>
          <p:spPr bwMode="auto">
            <a:xfrm>
              <a:off x="672" y="360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31" name="Oval 39"/>
            <p:cNvSpPr>
              <a:spLocks noChangeArrowheads="1"/>
            </p:cNvSpPr>
            <p:nvPr/>
          </p:nvSpPr>
          <p:spPr bwMode="auto">
            <a:xfrm>
              <a:off x="384" y="393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32" name="Oval 40"/>
            <p:cNvSpPr>
              <a:spLocks noChangeArrowheads="1"/>
            </p:cNvSpPr>
            <p:nvPr/>
          </p:nvSpPr>
          <p:spPr bwMode="auto">
            <a:xfrm>
              <a:off x="576" y="3889"/>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33" name="Oval 41"/>
            <p:cNvSpPr>
              <a:spLocks noChangeArrowheads="1"/>
            </p:cNvSpPr>
            <p:nvPr/>
          </p:nvSpPr>
          <p:spPr bwMode="auto">
            <a:xfrm>
              <a:off x="816" y="4031"/>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34" name="Oval 42"/>
            <p:cNvSpPr>
              <a:spLocks noChangeArrowheads="1"/>
            </p:cNvSpPr>
            <p:nvPr/>
          </p:nvSpPr>
          <p:spPr bwMode="auto">
            <a:xfrm>
              <a:off x="480" y="403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35" name="Oval 43"/>
            <p:cNvSpPr>
              <a:spLocks noChangeArrowheads="1"/>
            </p:cNvSpPr>
            <p:nvPr/>
          </p:nvSpPr>
          <p:spPr bwMode="auto">
            <a:xfrm>
              <a:off x="144" y="403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36" name="Oval 44"/>
            <p:cNvSpPr>
              <a:spLocks noChangeArrowheads="1"/>
            </p:cNvSpPr>
            <p:nvPr/>
          </p:nvSpPr>
          <p:spPr bwMode="auto">
            <a:xfrm>
              <a:off x="528" y="259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37" name="Oval 45"/>
            <p:cNvSpPr>
              <a:spLocks noChangeArrowheads="1"/>
            </p:cNvSpPr>
            <p:nvPr/>
          </p:nvSpPr>
          <p:spPr bwMode="auto">
            <a:xfrm>
              <a:off x="720" y="134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38" name="Oval 46"/>
            <p:cNvSpPr>
              <a:spLocks noChangeArrowheads="1"/>
            </p:cNvSpPr>
            <p:nvPr/>
          </p:nvSpPr>
          <p:spPr bwMode="auto">
            <a:xfrm>
              <a:off x="96" y="158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39" name="Oval 47"/>
            <p:cNvSpPr>
              <a:spLocks noChangeArrowheads="1"/>
            </p:cNvSpPr>
            <p:nvPr/>
          </p:nvSpPr>
          <p:spPr bwMode="auto">
            <a:xfrm>
              <a:off x="864" y="283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40" name="Oval 48"/>
            <p:cNvSpPr>
              <a:spLocks noChangeArrowheads="1"/>
            </p:cNvSpPr>
            <p:nvPr/>
          </p:nvSpPr>
          <p:spPr bwMode="auto">
            <a:xfrm>
              <a:off x="864" y="168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41" name="Oval 49"/>
            <p:cNvSpPr>
              <a:spLocks noChangeArrowheads="1"/>
            </p:cNvSpPr>
            <p:nvPr/>
          </p:nvSpPr>
          <p:spPr bwMode="auto">
            <a:xfrm>
              <a:off x="864" y="316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8242" name="Oval 50"/>
            <p:cNvSpPr>
              <a:spLocks noChangeArrowheads="1"/>
            </p:cNvSpPr>
            <p:nvPr/>
          </p:nvSpPr>
          <p:spPr bwMode="auto">
            <a:xfrm>
              <a:off x="864" y="369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grpSp>
          <p:nvGrpSpPr>
            <p:cNvPr id="8243" name="Group 51"/>
            <p:cNvGrpSpPr>
              <a:grpSpLocks/>
            </p:cNvGrpSpPr>
            <p:nvPr/>
          </p:nvGrpSpPr>
          <p:grpSpPr bwMode="auto">
            <a:xfrm>
              <a:off x="95" y="145"/>
              <a:ext cx="1008" cy="1007"/>
              <a:chOff x="95" y="145"/>
              <a:chExt cx="1008" cy="1007"/>
            </a:xfrm>
          </p:grpSpPr>
          <p:sp>
            <p:nvSpPr>
              <p:cNvPr id="8244" name="Oval 52"/>
              <p:cNvSpPr>
                <a:spLocks noChangeArrowheads="1"/>
              </p:cNvSpPr>
              <p:nvPr/>
            </p:nvSpPr>
            <p:spPr bwMode="auto">
              <a:xfrm>
                <a:off x="431" y="289"/>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45" name="Oval 53"/>
              <p:cNvSpPr>
                <a:spLocks noChangeArrowheads="1"/>
              </p:cNvSpPr>
              <p:nvPr/>
            </p:nvSpPr>
            <p:spPr bwMode="auto">
              <a:xfrm>
                <a:off x="527" y="625"/>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46" name="Oval 54"/>
              <p:cNvSpPr>
                <a:spLocks noChangeArrowheads="1"/>
              </p:cNvSpPr>
              <p:nvPr/>
            </p:nvSpPr>
            <p:spPr bwMode="auto">
              <a:xfrm>
                <a:off x="815" y="674"/>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47" name="Oval 55"/>
              <p:cNvSpPr>
                <a:spLocks noChangeArrowheads="1"/>
              </p:cNvSpPr>
              <p:nvPr/>
            </p:nvSpPr>
            <p:spPr bwMode="auto">
              <a:xfrm>
                <a:off x="863" y="291"/>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48" name="Oval 56"/>
              <p:cNvSpPr>
                <a:spLocks noChangeArrowheads="1"/>
              </p:cNvSpPr>
              <p:nvPr/>
            </p:nvSpPr>
            <p:spPr bwMode="auto">
              <a:xfrm>
                <a:off x="338" y="816"/>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49" name="Oval 57"/>
              <p:cNvSpPr>
                <a:spLocks noChangeArrowheads="1"/>
              </p:cNvSpPr>
              <p:nvPr/>
            </p:nvSpPr>
            <p:spPr bwMode="auto">
              <a:xfrm>
                <a:off x="770" y="912"/>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50" name="Oval 58"/>
              <p:cNvSpPr>
                <a:spLocks noChangeArrowheads="1"/>
              </p:cNvSpPr>
              <p:nvPr/>
            </p:nvSpPr>
            <p:spPr bwMode="auto">
              <a:xfrm>
                <a:off x="335" y="576"/>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51" name="Oval 59"/>
              <p:cNvSpPr>
                <a:spLocks noChangeArrowheads="1"/>
              </p:cNvSpPr>
              <p:nvPr/>
            </p:nvSpPr>
            <p:spPr bwMode="auto">
              <a:xfrm>
                <a:off x="671" y="768"/>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52" name="Oval 60"/>
              <p:cNvSpPr>
                <a:spLocks noChangeArrowheads="1"/>
              </p:cNvSpPr>
              <p:nvPr/>
            </p:nvSpPr>
            <p:spPr bwMode="auto">
              <a:xfrm>
                <a:off x="431" y="912"/>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53" name="Oval 61"/>
              <p:cNvSpPr>
                <a:spLocks noChangeArrowheads="1"/>
              </p:cNvSpPr>
              <p:nvPr/>
            </p:nvSpPr>
            <p:spPr bwMode="auto">
              <a:xfrm>
                <a:off x="623" y="337"/>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54" name="Oval 62"/>
              <p:cNvSpPr>
                <a:spLocks noChangeArrowheads="1"/>
              </p:cNvSpPr>
              <p:nvPr/>
            </p:nvSpPr>
            <p:spPr bwMode="auto">
              <a:xfrm>
                <a:off x="719" y="433"/>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55" name="Oval 63"/>
              <p:cNvSpPr>
                <a:spLocks noChangeArrowheads="1"/>
              </p:cNvSpPr>
              <p:nvPr/>
            </p:nvSpPr>
            <p:spPr bwMode="auto">
              <a:xfrm>
                <a:off x="383" y="481"/>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56" name="Oval 64"/>
              <p:cNvSpPr>
                <a:spLocks noChangeArrowheads="1"/>
              </p:cNvSpPr>
              <p:nvPr/>
            </p:nvSpPr>
            <p:spPr bwMode="auto">
              <a:xfrm>
                <a:off x="191" y="673"/>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57" name="Oval 65"/>
              <p:cNvSpPr>
                <a:spLocks noChangeArrowheads="1"/>
              </p:cNvSpPr>
              <p:nvPr/>
            </p:nvSpPr>
            <p:spPr bwMode="auto">
              <a:xfrm>
                <a:off x="143" y="385"/>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58" name="Oval 66"/>
              <p:cNvSpPr>
                <a:spLocks noChangeArrowheads="1"/>
              </p:cNvSpPr>
              <p:nvPr/>
            </p:nvSpPr>
            <p:spPr bwMode="auto">
              <a:xfrm>
                <a:off x="95" y="817"/>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59" name="Oval 67"/>
              <p:cNvSpPr>
                <a:spLocks noChangeArrowheads="1"/>
              </p:cNvSpPr>
              <p:nvPr/>
            </p:nvSpPr>
            <p:spPr bwMode="auto">
              <a:xfrm>
                <a:off x="719" y="145"/>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8260" name="Oval 68"/>
              <p:cNvSpPr>
                <a:spLocks noChangeArrowheads="1"/>
              </p:cNvSpPr>
              <p:nvPr/>
            </p:nvSpPr>
            <p:spPr bwMode="auto">
              <a:xfrm>
                <a:off x="239" y="193"/>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grpSp>
        <p:sp>
          <p:nvSpPr>
            <p:cNvPr id="8261" name="Rectangle 69"/>
            <p:cNvSpPr>
              <a:spLocks noChangeArrowheads="1"/>
            </p:cNvSpPr>
            <p:nvPr/>
          </p:nvSpPr>
          <p:spPr bwMode="auto">
            <a:xfrm>
              <a:off x="192" y="144"/>
              <a:ext cx="816" cy="144"/>
            </a:xfrm>
            <a:prstGeom prst="rect">
              <a:avLst/>
            </a:prstGeom>
            <a:solidFill>
              <a:schemeClr val="bg1"/>
            </a:solidFill>
            <a:ln w="9525">
              <a:noFill/>
              <a:miter lim="800000"/>
              <a:headEnd/>
              <a:tailEnd/>
            </a:ln>
            <a:effectLst/>
          </p:spPr>
          <p:txBody>
            <a:bodyPr>
              <a:prstTxWarp prst="textNoShape">
                <a:avLst/>
              </a:prstTxWarp>
            </a:bodyPr>
            <a:lstStyle/>
            <a:p>
              <a:endParaRPr lang="en-US"/>
            </a:p>
          </p:txBody>
        </p:sp>
        <p:sp>
          <p:nvSpPr>
            <p:cNvPr id="8262" name="Rectangle 70"/>
            <p:cNvSpPr>
              <a:spLocks noChangeArrowheads="1"/>
            </p:cNvSpPr>
            <p:nvPr/>
          </p:nvSpPr>
          <p:spPr bwMode="auto">
            <a:xfrm>
              <a:off x="48" y="240"/>
              <a:ext cx="240" cy="4086"/>
            </a:xfrm>
            <a:prstGeom prst="rect">
              <a:avLst/>
            </a:prstGeom>
            <a:solidFill>
              <a:schemeClr val="bg1"/>
            </a:solidFill>
            <a:ln w="9525">
              <a:noFill/>
              <a:miter lim="800000"/>
              <a:headEnd/>
              <a:tailEnd/>
            </a:ln>
            <a:effectLst/>
          </p:spPr>
          <p:txBody>
            <a:bodyPr>
              <a:prstTxWarp prst="textNoShape">
                <a:avLst/>
              </a:prstTxWarp>
            </a:bodyPr>
            <a:lstStyle/>
            <a:p>
              <a:endParaRPr lang="en-US"/>
            </a:p>
          </p:txBody>
        </p:sp>
        <p:sp>
          <p:nvSpPr>
            <p:cNvPr id="8263" name="Rectangle 71"/>
            <p:cNvSpPr>
              <a:spLocks noChangeArrowheads="1"/>
            </p:cNvSpPr>
            <p:nvPr/>
          </p:nvSpPr>
          <p:spPr bwMode="auto">
            <a:xfrm>
              <a:off x="96" y="816"/>
              <a:ext cx="192" cy="96"/>
            </a:xfrm>
            <a:prstGeom prst="rect">
              <a:avLst/>
            </a:prstGeom>
            <a:solidFill>
              <a:schemeClr val="hlink"/>
            </a:solidFill>
            <a:ln w="9525">
              <a:noFill/>
              <a:miter lim="800000"/>
              <a:headEnd/>
              <a:tailEnd/>
            </a:ln>
            <a:effectLst/>
          </p:spPr>
          <p:txBody>
            <a:bodyPr>
              <a:prstTxWarp prst="textNoShape">
                <a:avLst/>
              </a:prstTxWarp>
            </a:bodyPr>
            <a:lstStyle/>
            <a:p>
              <a:endParaRPr lang="en-US"/>
            </a:p>
          </p:txBody>
        </p:sp>
        <p:sp>
          <p:nvSpPr>
            <p:cNvPr id="8264" name="Rectangle 72"/>
            <p:cNvSpPr>
              <a:spLocks noChangeArrowheads="1"/>
            </p:cNvSpPr>
            <p:nvPr/>
          </p:nvSpPr>
          <p:spPr bwMode="auto">
            <a:xfrm>
              <a:off x="192" y="1056"/>
              <a:ext cx="816" cy="184"/>
            </a:xfrm>
            <a:prstGeom prst="rect">
              <a:avLst/>
            </a:prstGeom>
            <a:solidFill>
              <a:schemeClr val="bg1"/>
            </a:solidFill>
            <a:ln w="9525">
              <a:noFill/>
              <a:miter lim="800000"/>
              <a:headEnd/>
              <a:tailEnd/>
            </a:ln>
            <a:effectLst/>
          </p:spPr>
          <p:txBody>
            <a:bodyPr>
              <a:prstTxWarp prst="textNoShape">
                <a:avLst/>
              </a:prstTxWarp>
            </a:bodyPr>
            <a:lstStyle/>
            <a:p>
              <a:endParaRPr lang="en-US"/>
            </a:p>
          </p:txBody>
        </p:sp>
        <p:sp>
          <p:nvSpPr>
            <p:cNvPr id="8265" name="Rectangle 73"/>
            <p:cNvSpPr>
              <a:spLocks noChangeArrowheads="1"/>
            </p:cNvSpPr>
            <p:nvPr/>
          </p:nvSpPr>
          <p:spPr bwMode="auto">
            <a:xfrm>
              <a:off x="960" y="192"/>
              <a:ext cx="240" cy="4142"/>
            </a:xfrm>
            <a:prstGeom prst="rect">
              <a:avLst/>
            </a:prstGeom>
            <a:solidFill>
              <a:schemeClr val="bg1"/>
            </a:solidFill>
            <a:ln w="9525">
              <a:noFill/>
              <a:miter lim="800000"/>
              <a:headEnd/>
              <a:tailEnd/>
            </a:ln>
            <a:effectLst/>
          </p:spPr>
          <p:txBody>
            <a:bodyPr>
              <a:prstTxWarp prst="textNoShape">
                <a:avLst/>
              </a:prstTxWarp>
            </a:bodyPr>
            <a:lstStyle/>
            <a:p>
              <a:endParaRPr lang="en-US"/>
            </a:p>
          </p:txBody>
        </p:sp>
        <p:sp>
          <p:nvSpPr>
            <p:cNvPr id="8266" name="Rectangle 74"/>
            <p:cNvSpPr>
              <a:spLocks noChangeArrowheads="1"/>
            </p:cNvSpPr>
            <p:nvPr/>
          </p:nvSpPr>
          <p:spPr bwMode="auto">
            <a:xfrm>
              <a:off x="960" y="816"/>
              <a:ext cx="432" cy="96"/>
            </a:xfrm>
            <a:prstGeom prst="rect">
              <a:avLst/>
            </a:prstGeom>
            <a:solidFill>
              <a:schemeClr val="hlink"/>
            </a:solidFill>
            <a:ln w="9525">
              <a:noFill/>
              <a:miter lim="800000"/>
              <a:headEnd/>
              <a:tailEnd/>
            </a:ln>
            <a:effectLst/>
          </p:spPr>
          <p:txBody>
            <a:bodyPr>
              <a:prstTxWarp prst="textNoShape">
                <a:avLst/>
              </a:prstTxWarp>
            </a:bodyPr>
            <a:lstStyle/>
            <a:p>
              <a:endParaRPr lang="en-US"/>
            </a:p>
          </p:txBody>
        </p:sp>
        <p:sp>
          <p:nvSpPr>
            <p:cNvPr id="8267" name="Oval 75"/>
            <p:cNvSpPr>
              <a:spLocks noChangeArrowheads="1"/>
            </p:cNvSpPr>
            <p:nvPr/>
          </p:nvSpPr>
          <p:spPr bwMode="auto">
            <a:xfrm>
              <a:off x="528" y="158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grpSp>
      <p:sp>
        <p:nvSpPr>
          <p:cNvPr id="8268" name="Rectangle 76"/>
          <p:cNvSpPr>
            <a:spLocks noGrp="1" noChangeArrowheads="1"/>
          </p:cNvSpPr>
          <p:nvPr>
            <p:ph type="ctrTitle" sz="quarter"/>
          </p:nvPr>
        </p:nvSpPr>
        <p:spPr>
          <a:xfrm>
            <a:off x="1066800" y="381000"/>
            <a:ext cx="7772400" cy="1143000"/>
          </a:xfrm>
        </p:spPr>
        <p:txBody>
          <a:bodyPr/>
          <a:lstStyle>
            <a:lvl1pPr algn="ctr">
              <a:defRPr/>
            </a:lvl1pPr>
          </a:lstStyle>
          <a:p>
            <a:r>
              <a:rPr lang="en-US"/>
              <a:t>Click to edit Master title style</a:t>
            </a:r>
          </a:p>
        </p:txBody>
      </p:sp>
      <p:sp>
        <p:nvSpPr>
          <p:cNvPr id="8269" name="Rectangle 77"/>
          <p:cNvSpPr>
            <a:spLocks noGrp="1" noChangeArrowheads="1"/>
          </p:cNvSpPr>
          <p:nvPr>
            <p:ph type="subTitle" sz="quarter" idx="1"/>
          </p:nvPr>
        </p:nvSpPr>
        <p:spPr>
          <a:xfrm>
            <a:off x="2562225" y="2286000"/>
            <a:ext cx="5819775" cy="1752600"/>
          </a:xfrm>
        </p:spPr>
        <p:txBody>
          <a:bodyPr/>
          <a:lstStyle>
            <a:lvl1pPr marL="0" indent="0">
              <a:buFont typeface="Wingdings" charset="2"/>
              <a:buNone/>
              <a:defRPr/>
            </a:lvl1pPr>
          </a:lstStyle>
          <a:p>
            <a:r>
              <a:rPr lang="en-US"/>
              <a:t>Click to edit Master subtitle style</a:t>
            </a:r>
          </a:p>
        </p:txBody>
      </p:sp>
      <p:sp>
        <p:nvSpPr>
          <p:cNvPr id="8271" name="Rectangle 79"/>
          <p:cNvSpPr>
            <a:spLocks noGrp="1" noChangeArrowheads="1"/>
          </p:cNvSpPr>
          <p:nvPr>
            <p:ph type="dt" sz="quarter" idx="2"/>
          </p:nvPr>
        </p:nvSpPr>
        <p:spPr/>
        <p:txBody>
          <a:bodyPr/>
          <a:lstStyle>
            <a:lvl1pPr>
              <a:defRPr/>
            </a:lvl1pPr>
          </a:lstStyle>
          <a:p>
            <a:endParaRPr lang="en-US"/>
          </a:p>
        </p:txBody>
      </p:sp>
      <p:sp>
        <p:nvSpPr>
          <p:cNvPr id="8272" name="Rectangle 80"/>
          <p:cNvSpPr>
            <a:spLocks noGrp="1" noChangeArrowheads="1"/>
          </p:cNvSpPr>
          <p:nvPr>
            <p:ph type="ftr" sz="quarter" idx="3"/>
          </p:nvPr>
        </p:nvSpPr>
        <p:spPr/>
        <p:txBody>
          <a:bodyPr/>
          <a:lstStyle>
            <a:lvl1pPr>
              <a:defRPr/>
            </a:lvl1pPr>
          </a:lstStyle>
          <a:p>
            <a:endParaRPr lang="en-US"/>
          </a:p>
        </p:txBody>
      </p:sp>
      <p:sp>
        <p:nvSpPr>
          <p:cNvPr id="8273" name="Rectangle 81"/>
          <p:cNvSpPr>
            <a:spLocks noGrp="1" noChangeArrowheads="1"/>
          </p:cNvSpPr>
          <p:nvPr>
            <p:ph type="sldNum" sz="quarter" idx="4"/>
          </p:nvPr>
        </p:nvSpPr>
        <p:spPr/>
        <p:txBody>
          <a:bodyPr/>
          <a:lstStyle>
            <a:lvl1pPr>
              <a:defRPr/>
            </a:lvl1pPr>
          </a:lstStyle>
          <a:p>
            <a:fld id="{66814948-6AAA-1341-BF6F-C661269DD300}" type="slidenum">
              <a:rPr lang="en-US"/>
              <a:pPr/>
              <a:t>‹#›</a:t>
            </a:fld>
            <a:endParaRPr lang="en-US"/>
          </a:p>
        </p:txBody>
      </p:sp>
      <p:sp>
        <p:nvSpPr>
          <p:cNvPr id="8274" name="Rectangle 82"/>
          <p:cNvSpPr>
            <a:spLocks noChangeArrowheads="1"/>
          </p:cNvSpPr>
          <p:nvPr userDrawn="1"/>
        </p:nvSpPr>
        <p:spPr bwMode="auto">
          <a:xfrm>
            <a:off x="1905000" y="1981200"/>
            <a:ext cx="7010400" cy="4876800"/>
          </a:xfrm>
          <a:prstGeom prst="rect">
            <a:avLst/>
          </a:prstGeom>
          <a:solidFill>
            <a:srgbClr val="333333">
              <a:alpha val="34000"/>
            </a:srgbClr>
          </a:solidFill>
          <a:ln w="9525">
            <a:noFill/>
            <a:miter lim="800000"/>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D449891-842A-D449-9246-E3A62E444FD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7100" y="381000"/>
            <a:ext cx="1790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381000"/>
            <a:ext cx="5219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AF24288-103D-7041-ADBC-E999F8B3A2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79C214F-EA49-0B4B-9454-1BC08E8CCE1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E2F5461-25B6-EC49-83C3-7AC16459F65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08213" y="2286000"/>
            <a:ext cx="3162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22913" y="2286000"/>
            <a:ext cx="3163887"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85EDD95-D38F-C247-96F4-6E62C8925A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228014E8-E061-3C44-98D2-E43059778F8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33165183-7D42-384C-9A20-F0BCE080ED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04AFC604-8E01-0F44-BAD9-E45B99DEB90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C1C3B6F-C3FC-994B-A1BA-8358CDB3AEB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24AC842A-9628-2B4F-8D8C-4A9C9C76BC2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905000" y="1982788"/>
            <a:ext cx="7010400" cy="4875212"/>
          </a:xfrm>
          <a:prstGeom prst="rect">
            <a:avLst/>
          </a:prstGeom>
          <a:solidFill>
            <a:schemeClr val="accent1"/>
          </a:solidFill>
          <a:ln w="9525">
            <a:noFill/>
            <a:miter lim="800000"/>
            <a:headEnd/>
            <a:tailEnd/>
          </a:ln>
          <a:effectLst/>
        </p:spPr>
        <p:txBody>
          <a:bodyPr>
            <a:prstTxWarp prst="textNoShape">
              <a:avLst/>
            </a:prstTxWarp>
          </a:bodyPr>
          <a:lstStyle/>
          <a:p>
            <a:endParaRPr kumimoji="1" lang="en-US"/>
          </a:p>
        </p:txBody>
      </p:sp>
      <p:sp>
        <p:nvSpPr>
          <p:cNvPr id="7171" name="Rectangle 3"/>
          <p:cNvSpPr>
            <a:spLocks noChangeArrowheads="1"/>
          </p:cNvSpPr>
          <p:nvPr/>
        </p:nvSpPr>
        <p:spPr bwMode="auto">
          <a:xfrm>
            <a:off x="152400" y="1295400"/>
            <a:ext cx="8763000" cy="152400"/>
          </a:xfrm>
          <a:prstGeom prst="rect">
            <a:avLst/>
          </a:prstGeom>
          <a:solidFill>
            <a:schemeClr val="hlink"/>
          </a:solidFill>
          <a:ln w="9525">
            <a:noFill/>
            <a:miter lim="800000"/>
            <a:headEnd/>
            <a:tailEnd/>
          </a:ln>
          <a:effectLst/>
        </p:spPr>
        <p:txBody>
          <a:bodyPr>
            <a:prstTxWarp prst="textNoShape">
              <a:avLst/>
            </a:prstTxWarp>
          </a:bodyPr>
          <a:lstStyle/>
          <a:p>
            <a:endParaRPr kumimoji="1" lang="en-US"/>
          </a:p>
        </p:txBody>
      </p:sp>
      <p:sp>
        <p:nvSpPr>
          <p:cNvPr id="7172" name="Rectangle 4"/>
          <p:cNvSpPr>
            <a:spLocks noGrp="1" noChangeArrowheads="1"/>
          </p:cNvSpPr>
          <p:nvPr>
            <p:ph type="body" idx="1"/>
          </p:nvPr>
        </p:nvSpPr>
        <p:spPr bwMode="auto">
          <a:xfrm>
            <a:off x="2208213" y="2286000"/>
            <a:ext cx="6478587" cy="3886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3" name="Rectangle 5"/>
          <p:cNvSpPr>
            <a:spLocks noGrp="1" noChangeArrowheads="1"/>
          </p:cNvSpPr>
          <p:nvPr>
            <p:ph type="title"/>
          </p:nvPr>
        </p:nvSpPr>
        <p:spPr bwMode="auto">
          <a:xfrm>
            <a:off x="1905000" y="381000"/>
            <a:ext cx="71628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grpSp>
        <p:nvGrpSpPr>
          <p:cNvPr id="7174" name="Group 6"/>
          <p:cNvGrpSpPr>
            <a:grpSpLocks/>
          </p:cNvGrpSpPr>
          <p:nvPr/>
        </p:nvGrpSpPr>
        <p:grpSpPr bwMode="auto">
          <a:xfrm>
            <a:off x="76200" y="228600"/>
            <a:ext cx="2133600" cy="6662738"/>
            <a:chOff x="48" y="144"/>
            <a:chExt cx="1344" cy="4197"/>
          </a:xfrm>
        </p:grpSpPr>
        <p:sp>
          <p:nvSpPr>
            <p:cNvPr id="7175" name="Rectangle 7"/>
            <p:cNvSpPr>
              <a:spLocks noChangeArrowheads="1"/>
            </p:cNvSpPr>
            <p:nvPr/>
          </p:nvSpPr>
          <p:spPr bwMode="auto">
            <a:xfrm>
              <a:off x="288" y="288"/>
              <a:ext cx="672" cy="768"/>
            </a:xfrm>
            <a:prstGeom prst="rect">
              <a:avLst/>
            </a:prstGeom>
            <a:solidFill>
              <a:schemeClr val="accent1"/>
            </a:solidFill>
            <a:ln w="9525">
              <a:noFill/>
              <a:miter lim="800000"/>
              <a:headEnd/>
              <a:tailEnd/>
            </a:ln>
            <a:effectLst/>
          </p:spPr>
          <p:txBody>
            <a:bodyPr>
              <a:prstTxWarp prst="textNoShape">
                <a:avLst/>
              </a:prstTxWarp>
            </a:bodyPr>
            <a:lstStyle/>
            <a:p>
              <a:endParaRPr lang="en-US"/>
            </a:p>
          </p:txBody>
        </p:sp>
        <p:sp>
          <p:nvSpPr>
            <p:cNvPr id="7176" name="Rectangle 8"/>
            <p:cNvSpPr>
              <a:spLocks noChangeArrowheads="1"/>
            </p:cNvSpPr>
            <p:nvPr/>
          </p:nvSpPr>
          <p:spPr bwMode="auto">
            <a:xfrm>
              <a:off x="288" y="1248"/>
              <a:ext cx="672" cy="3071"/>
            </a:xfrm>
            <a:prstGeom prst="rect">
              <a:avLst/>
            </a:prstGeom>
            <a:solidFill>
              <a:schemeClr val="bg2"/>
            </a:solidFill>
            <a:ln w="9525">
              <a:noFill/>
              <a:miter lim="800000"/>
              <a:headEnd/>
              <a:tailEnd/>
            </a:ln>
            <a:effectLst/>
          </p:spPr>
          <p:txBody>
            <a:bodyPr>
              <a:prstTxWarp prst="textNoShape">
                <a:avLst/>
              </a:prstTxWarp>
            </a:bodyPr>
            <a:lstStyle/>
            <a:p>
              <a:endParaRPr lang="en-US"/>
            </a:p>
          </p:txBody>
        </p:sp>
        <p:sp>
          <p:nvSpPr>
            <p:cNvPr id="7177" name="Oval 9"/>
            <p:cNvSpPr>
              <a:spLocks noChangeArrowheads="1"/>
            </p:cNvSpPr>
            <p:nvPr/>
          </p:nvSpPr>
          <p:spPr bwMode="auto">
            <a:xfrm>
              <a:off x="192" y="120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78" name="Oval 10"/>
            <p:cNvSpPr>
              <a:spLocks noChangeArrowheads="1"/>
            </p:cNvSpPr>
            <p:nvPr/>
          </p:nvSpPr>
          <p:spPr bwMode="auto">
            <a:xfrm>
              <a:off x="528" y="134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79" name="Oval 11"/>
            <p:cNvSpPr>
              <a:spLocks noChangeArrowheads="1"/>
            </p:cNvSpPr>
            <p:nvPr/>
          </p:nvSpPr>
          <p:spPr bwMode="auto">
            <a:xfrm>
              <a:off x="336" y="158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80" name="Oval 12"/>
            <p:cNvSpPr>
              <a:spLocks noChangeArrowheads="1"/>
            </p:cNvSpPr>
            <p:nvPr/>
          </p:nvSpPr>
          <p:spPr bwMode="auto">
            <a:xfrm>
              <a:off x="624" y="115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81" name="Oval 13"/>
            <p:cNvSpPr>
              <a:spLocks noChangeArrowheads="1"/>
            </p:cNvSpPr>
            <p:nvPr/>
          </p:nvSpPr>
          <p:spPr bwMode="auto">
            <a:xfrm>
              <a:off x="288" y="129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82" name="Oval 14"/>
            <p:cNvSpPr>
              <a:spLocks noChangeArrowheads="1"/>
            </p:cNvSpPr>
            <p:nvPr/>
          </p:nvSpPr>
          <p:spPr bwMode="auto">
            <a:xfrm>
              <a:off x="240" y="288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83" name="Oval 15"/>
            <p:cNvSpPr>
              <a:spLocks noChangeArrowheads="1"/>
            </p:cNvSpPr>
            <p:nvPr/>
          </p:nvSpPr>
          <p:spPr bwMode="auto">
            <a:xfrm>
              <a:off x="768" y="153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84" name="Oval 16"/>
            <p:cNvSpPr>
              <a:spLocks noChangeArrowheads="1"/>
            </p:cNvSpPr>
            <p:nvPr/>
          </p:nvSpPr>
          <p:spPr bwMode="auto">
            <a:xfrm>
              <a:off x="528" y="172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85" name="Oval 17"/>
            <p:cNvSpPr>
              <a:spLocks noChangeArrowheads="1"/>
            </p:cNvSpPr>
            <p:nvPr/>
          </p:nvSpPr>
          <p:spPr bwMode="auto">
            <a:xfrm>
              <a:off x="576" y="196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86" name="Oval 18"/>
            <p:cNvSpPr>
              <a:spLocks noChangeArrowheads="1"/>
            </p:cNvSpPr>
            <p:nvPr/>
          </p:nvSpPr>
          <p:spPr bwMode="auto">
            <a:xfrm>
              <a:off x="384" y="196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87" name="Oval 19"/>
            <p:cNvSpPr>
              <a:spLocks noChangeArrowheads="1"/>
            </p:cNvSpPr>
            <p:nvPr/>
          </p:nvSpPr>
          <p:spPr bwMode="auto">
            <a:xfrm>
              <a:off x="192" y="177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88" name="Oval 20"/>
            <p:cNvSpPr>
              <a:spLocks noChangeArrowheads="1"/>
            </p:cNvSpPr>
            <p:nvPr/>
          </p:nvSpPr>
          <p:spPr bwMode="auto">
            <a:xfrm>
              <a:off x="240" y="230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89" name="Oval 21"/>
            <p:cNvSpPr>
              <a:spLocks noChangeArrowheads="1"/>
            </p:cNvSpPr>
            <p:nvPr/>
          </p:nvSpPr>
          <p:spPr bwMode="auto">
            <a:xfrm>
              <a:off x="576" y="230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90" name="Oval 22"/>
            <p:cNvSpPr>
              <a:spLocks noChangeArrowheads="1"/>
            </p:cNvSpPr>
            <p:nvPr/>
          </p:nvSpPr>
          <p:spPr bwMode="auto">
            <a:xfrm>
              <a:off x="432" y="225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91" name="Oval 23"/>
            <p:cNvSpPr>
              <a:spLocks noChangeArrowheads="1"/>
            </p:cNvSpPr>
            <p:nvPr/>
          </p:nvSpPr>
          <p:spPr bwMode="auto">
            <a:xfrm>
              <a:off x="336" y="268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92" name="Oval 24"/>
            <p:cNvSpPr>
              <a:spLocks noChangeArrowheads="1"/>
            </p:cNvSpPr>
            <p:nvPr/>
          </p:nvSpPr>
          <p:spPr bwMode="auto">
            <a:xfrm>
              <a:off x="816" y="220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93" name="Oval 25"/>
            <p:cNvSpPr>
              <a:spLocks noChangeArrowheads="1"/>
            </p:cNvSpPr>
            <p:nvPr/>
          </p:nvSpPr>
          <p:spPr bwMode="auto">
            <a:xfrm>
              <a:off x="672" y="268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94" name="Oval 26"/>
            <p:cNvSpPr>
              <a:spLocks noChangeArrowheads="1"/>
            </p:cNvSpPr>
            <p:nvPr/>
          </p:nvSpPr>
          <p:spPr bwMode="auto">
            <a:xfrm>
              <a:off x="528" y="292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95" name="Oval 27"/>
            <p:cNvSpPr>
              <a:spLocks noChangeArrowheads="1"/>
            </p:cNvSpPr>
            <p:nvPr/>
          </p:nvSpPr>
          <p:spPr bwMode="auto">
            <a:xfrm>
              <a:off x="720" y="235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96" name="Oval 28"/>
            <p:cNvSpPr>
              <a:spLocks noChangeArrowheads="1"/>
            </p:cNvSpPr>
            <p:nvPr/>
          </p:nvSpPr>
          <p:spPr bwMode="auto">
            <a:xfrm>
              <a:off x="192" y="254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97" name="Oval 29"/>
            <p:cNvSpPr>
              <a:spLocks noChangeArrowheads="1"/>
            </p:cNvSpPr>
            <p:nvPr/>
          </p:nvSpPr>
          <p:spPr bwMode="auto">
            <a:xfrm>
              <a:off x="768" y="187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98" name="Oval 30"/>
            <p:cNvSpPr>
              <a:spLocks noChangeArrowheads="1"/>
            </p:cNvSpPr>
            <p:nvPr/>
          </p:nvSpPr>
          <p:spPr bwMode="auto">
            <a:xfrm>
              <a:off x="144" y="196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199" name="Oval 31"/>
            <p:cNvSpPr>
              <a:spLocks noChangeArrowheads="1"/>
            </p:cNvSpPr>
            <p:nvPr/>
          </p:nvSpPr>
          <p:spPr bwMode="auto">
            <a:xfrm>
              <a:off x="624" y="307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00" name="Oval 32"/>
            <p:cNvSpPr>
              <a:spLocks noChangeArrowheads="1"/>
            </p:cNvSpPr>
            <p:nvPr/>
          </p:nvSpPr>
          <p:spPr bwMode="auto">
            <a:xfrm>
              <a:off x="240" y="326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01" name="Oval 33"/>
            <p:cNvSpPr>
              <a:spLocks noChangeArrowheads="1"/>
            </p:cNvSpPr>
            <p:nvPr/>
          </p:nvSpPr>
          <p:spPr bwMode="auto">
            <a:xfrm>
              <a:off x="384" y="326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02" name="Oval 34"/>
            <p:cNvSpPr>
              <a:spLocks noChangeArrowheads="1"/>
            </p:cNvSpPr>
            <p:nvPr/>
          </p:nvSpPr>
          <p:spPr bwMode="auto">
            <a:xfrm>
              <a:off x="336" y="312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03" name="Oval 35"/>
            <p:cNvSpPr>
              <a:spLocks noChangeArrowheads="1"/>
            </p:cNvSpPr>
            <p:nvPr/>
          </p:nvSpPr>
          <p:spPr bwMode="auto">
            <a:xfrm>
              <a:off x="768" y="326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04" name="Oval 36"/>
            <p:cNvSpPr>
              <a:spLocks noChangeArrowheads="1"/>
            </p:cNvSpPr>
            <p:nvPr/>
          </p:nvSpPr>
          <p:spPr bwMode="auto">
            <a:xfrm>
              <a:off x="240" y="369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05" name="Oval 37"/>
            <p:cNvSpPr>
              <a:spLocks noChangeArrowheads="1"/>
            </p:cNvSpPr>
            <p:nvPr/>
          </p:nvSpPr>
          <p:spPr bwMode="auto">
            <a:xfrm>
              <a:off x="288" y="360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06" name="Oval 38"/>
            <p:cNvSpPr>
              <a:spLocks noChangeArrowheads="1"/>
            </p:cNvSpPr>
            <p:nvPr/>
          </p:nvSpPr>
          <p:spPr bwMode="auto">
            <a:xfrm>
              <a:off x="576" y="340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07" name="Oval 39"/>
            <p:cNvSpPr>
              <a:spLocks noChangeArrowheads="1"/>
            </p:cNvSpPr>
            <p:nvPr/>
          </p:nvSpPr>
          <p:spPr bwMode="auto">
            <a:xfrm>
              <a:off x="528" y="364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08" name="Oval 40"/>
            <p:cNvSpPr>
              <a:spLocks noChangeArrowheads="1"/>
            </p:cNvSpPr>
            <p:nvPr/>
          </p:nvSpPr>
          <p:spPr bwMode="auto">
            <a:xfrm>
              <a:off x="672" y="360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09" name="Oval 41"/>
            <p:cNvSpPr>
              <a:spLocks noChangeArrowheads="1"/>
            </p:cNvSpPr>
            <p:nvPr/>
          </p:nvSpPr>
          <p:spPr bwMode="auto">
            <a:xfrm>
              <a:off x="384" y="393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10" name="Oval 42"/>
            <p:cNvSpPr>
              <a:spLocks noChangeArrowheads="1"/>
            </p:cNvSpPr>
            <p:nvPr/>
          </p:nvSpPr>
          <p:spPr bwMode="auto">
            <a:xfrm>
              <a:off x="576" y="3889"/>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11" name="Oval 43"/>
            <p:cNvSpPr>
              <a:spLocks noChangeArrowheads="1"/>
            </p:cNvSpPr>
            <p:nvPr/>
          </p:nvSpPr>
          <p:spPr bwMode="auto">
            <a:xfrm>
              <a:off x="816" y="4031"/>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12" name="Oval 44"/>
            <p:cNvSpPr>
              <a:spLocks noChangeArrowheads="1"/>
            </p:cNvSpPr>
            <p:nvPr/>
          </p:nvSpPr>
          <p:spPr bwMode="auto">
            <a:xfrm>
              <a:off x="480" y="403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13" name="Oval 45"/>
            <p:cNvSpPr>
              <a:spLocks noChangeArrowheads="1"/>
            </p:cNvSpPr>
            <p:nvPr/>
          </p:nvSpPr>
          <p:spPr bwMode="auto">
            <a:xfrm>
              <a:off x="144" y="403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14" name="Oval 46"/>
            <p:cNvSpPr>
              <a:spLocks noChangeArrowheads="1"/>
            </p:cNvSpPr>
            <p:nvPr/>
          </p:nvSpPr>
          <p:spPr bwMode="auto">
            <a:xfrm>
              <a:off x="528" y="259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15" name="Oval 47"/>
            <p:cNvSpPr>
              <a:spLocks noChangeArrowheads="1"/>
            </p:cNvSpPr>
            <p:nvPr/>
          </p:nvSpPr>
          <p:spPr bwMode="auto">
            <a:xfrm>
              <a:off x="720" y="134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16" name="Oval 48"/>
            <p:cNvSpPr>
              <a:spLocks noChangeArrowheads="1"/>
            </p:cNvSpPr>
            <p:nvPr/>
          </p:nvSpPr>
          <p:spPr bwMode="auto">
            <a:xfrm>
              <a:off x="96" y="158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17" name="Oval 49"/>
            <p:cNvSpPr>
              <a:spLocks noChangeArrowheads="1"/>
            </p:cNvSpPr>
            <p:nvPr/>
          </p:nvSpPr>
          <p:spPr bwMode="auto">
            <a:xfrm>
              <a:off x="864" y="2832"/>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18" name="Oval 50"/>
            <p:cNvSpPr>
              <a:spLocks noChangeArrowheads="1"/>
            </p:cNvSpPr>
            <p:nvPr/>
          </p:nvSpPr>
          <p:spPr bwMode="auto">
            <a:xfrm>
              <a:off x="864" y="1680"/>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19" name="Oval 51"/>
            <p:cNvSpPr>
              <a:spLocks noChangeArrowheads="1"/>
            </p:cNvSpPr>
            <p:nvPr/>
          </p:nvSpPr>
          <p:spPr bwMode="auto">
            <a:xfrm>
              <a:off x="864" y="3168"/>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sp>
          <p:nvSpPr>
            <p:cNvPr id="7220" name="Oval 52"/>
            <p:cNvSpPr>
              <a:spLocks noChangeArrowheads="1"/>
            </p:cNvSpPr>
            <p:nvPr/>
          </p:nvSpPr>
          <p:spPr bwMode="auto">
            <a:xfrm>
              <a:off x="864" y="3696"/>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grpSp>
          <p:nvGrpSpPr>
            <p:cNvPr id="7221" name="Group 53"/>
            <p:cNvGrpSpPr>
              <a:grpSpLocks/>
            </p:cNvGrpSpPr>
            <p:nvPr/>
          </p:nvGrpSpPr>
          <p:grpSpPr bwMode="auto">
            <a:xfrm>
              <a:off x="95" y="145"/>
              <a:ext cx="1008" cy="1007"/>
              <a:chOff x="95" y="145"/>
              <a:chExt cx="1008" cy="1007"/>
            </a:xfrm>
          </p:grpSpPr>
          <p:sp>
            <p:nvSpPr>
              <p:cNvPr id="7222" name="Oval 54"/>
              <p:cNvSpPr>
                <a:spLocks noChangeArrowheads="1"/>
              </p:cNvSpPr>
              <p:nvPr/>
            </p:nvSpPr>
            <p:spPr bwMode="auto">
              <a:xfrm>
                <a:off x="431" y="289"/>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23" name="Oval 55"/>
              <p:cNvSpPr>
                <a:spLocks noChangeArrowheads="1"/>
              </p:cNvSpPr>
              <p:nvPr/>
            </p:nvSpPr>
            <p:spPr bwMode="auto">
              <a:xfrm>
                <a:off x="527" y="625"/>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24" name="Oval 56"/>
              <p:cNvSpPr>
                <a:spLocks noChangeArrowheads="1"/>
              </p:cNvSpPr>
              <p:nvPr/>
            </p:nvSpPr>
            <p:spPr bwMode="auto">
              <a:xfrm>
                <a:off x="815" y="674"/>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25" name="Oval 57"/>
              <p:cNvSpPr>
                <a:spLocks noChangeArrowheads="1"/>
              </p:cNvSpPr>
              <p:nvPr/>
            </p:nvSpPr>
            <p:spPr bwMode="auto">
              <a:xfrm>
                <a:off x="863" y="291"/>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26" name="Oval 58"/>
              <p:cNvSpPr>
                <a:spLocks noChangeArrowheads="1"/>
              </p:cNvSpPr>
              <p:nvPr/>
            </p:nvSpPr>
            <p:spPr bwMode="auto">
              <a:xfrm>
                <a:off x="338" y="816"/>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27" name="Oval 59"/>
              <p:cNvSpPr>
                <a:spLocks noChangeArrowheads="1"/>
              </p:cNvSpPr>
              <p:nvPr/>
            </p:nvSpPr>
            <p:spPr bwMode="auto">
              <a:xfrm>
                <a:off x="770" y="912"/>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28" name="Oval 60"/>
              <p:cNvSpPr>
                <a:spLocks noChangeArrowheads="1"/>
              </p:cNvSpPr>
              <p:nvPr/>
            </p:nvSpPr>
            <p:spPr bwMode="auto">
              <a:xfrm>
                <a:off x="335" y="576"/>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29" name="Oval 61"/>
              <p:cNvSpPr>
                <a:spLocks noChangeArrowheads="1"/>
              </p:cNvSpPr>
              <p:nvPr/>
            </p:nvSpPr>
            <p:spPr bwMode="auto">
              <a:xfrm>
                <a:off x="671" y="768"/>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30" name="Oval 62"/>
              <p:cNvSpPr>
                <a:spLocks noChangeArrowheads="1"/>
              </p:cNvSpPr>
              <p:nvPr/>
            </p:nvSpPr>
            <p:spPr bwMode="auto">
              <a:xfrm>
                <a:off x="431" y="912"/>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31" name="Oval 63"/>
              <p:cNvSpPr>
                <a:spLocks noChangeArrowheads="1"/>
              </p:cNvSpPr>
              <p:nvPr/>
            </p:nvSpPr>
            <p:spPr bwMode="auto">
              <a:xfrm>
                <a:off x="623" y="337"/>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32" name="Oval 64"/>
              <p:cNvSpPr>
                <a:spLocks noChangeArrowheads="1"/>
              </p:cNvSpPr>
              <p:nvPr/>
            </p:nvSpPr>
            <p:spPr bwMode="auto">
              <a:xfrm>
                <a:off x="719" y="433"/>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33" name="Oval 65"/>
              <p:cNvSpPr>
                <a:spLocks noChangeArrowheads="1"/>
              </p:cNvSpPr>
              <p:nvPr/>
            </p:nvSpPr>
            <p:spPr bwMode="auto">
              <a:xfrm>
                <a:off x="383" y="481"/>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34" name="Oval 66"/>
              <p:cNvSpPr>
                <a:spLocks noChangeArrowheads="1"/>
              </p:cNvSpPr>
              <p:nvPr/>
            </p:nvSpPr>
            <p:spPr bwMode="auto">
              <a:xfrm>
                <a:off x="191" y="673"/>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35" name="Oval 67"/>
              <p:cNvSpPr>
                <a:spLocks noChangeArrowheads="1"/>
              </p:cNvSpPr>
              <p:nvPr/>
            </p:nvSpPr>
            <p:spPr bwMode="auto">
              <a:xfrm>
                <a:off x="143" y="385"/>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36" name="Oval 68"/>
              <p:cNvSpPr>
                <a:spLocks noChangeArrowheads="1"/>
              </p:cNvSpPr>
              <p:nvPr/>
            </p:nvSpPr>
            <p:spPr bwMode="auto">
              <a:xfrm>
                <a:off x="95" y="817"/>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37" name="Oval 69"/>
              <p:cNvSpPr>
                <a:spLocks noChangeArrowheads="1"/>
              </p:cNvSpPr>
              <p:nvPr/>
            </p:nvSpPr>
            <p:spPr bwMode="auto">
              <a:xfrm>
                <a:off x="719" y="145"/>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sp>
            <p:nvSpPr>
              <p:cNvPr id="7238" name="Oval 70"/>
              <p:cNvSpPr>
                <a:spLocks noChangeArrowheads="1"/>
              </p:cNvSpPr>
              <p:nvPr/>
            </p:nvSpPr>
            <p:spPr bwMode="auto">
              <a:xfrm>
                <a:off x="239" y="193"/>
                <a:ext cx="240" cy="240"/>
              </a:xfrm>
              <a:prstGeom prst="ellipse">
                <a:avLst/>
              </a:prstGeom>
              <a:noFill/>
              <a:ln w="12700" cap="sq">
                <a:solidFill>
                  <a:srgbClr val="00FFCC"/>
                </a:solidFill>
                <a:round/>
                <a:headEnd/>
                <a:tailEnd/>
              </a:ln>
              <a:effectLst/>
            </p:spPr>
            <p:txBody>
              <a:bodyPr>
                <a:prstTxWarp prst="textNoShape">
                  <a:avLst/>
                </a:prstTxWarp>
              </a:bodyPr>
              <a:lstStyle/>
              <a:p>
                <a:endParaRPr lang="en-US"/>
              </a:p>
            </p:txBody>
          </p:sp>
        </p:grpSp>
        <p:sp>
          <p:nvSpPr>
            <p:cNvPr id="7239" name="Rectangle 71"/>
            <p:cNvSpPr>
              <a:spLocks noChangeArrowheads="1"/>
            </p:cNvSpPr>
            <p:nvPr/>
          </p:nvSpPr>
          <p:spPr bwMode="auto">
            <a:xfrm>
              <a:off x="192" y="144"/>
              <a:ext cx="816" cy="144"/>
            </a:xfrm>
            <a:prstGeom prst="rect">
              <a:avLst/>
            </a:prstGeom>
            <a:solidFill>
              <a:schemeClr val="bg1"/>
            </a:solidFill>
            <a:ln w="9525">
              <a:noFill/>
              <a:miter lim="800000"/>
              <a:headEnd/>
              <a:tailEnd/>
            </a:ln>
            <a:effectLst/>
          </p:spPr>
          <p:txBody>
            <a:bodyPr>
              <a:prstTxWarp prst="textNoShape">
                <a:avLst/>
              </a:prstTxWarp>
            </a:bodyPr>
            <a:lstStyle/>
            <a:p>
              <a:endParaRPr lang="en-US"/>
            </a:p>
          </p:txBody>
        </p:sp>
        <p:sp>
          <p:nvSpPr>
            <p:cNvPr id="7240" name="Rectangle 72"/>
            <p:cNvSpPr>
              <a:spLocks noChangeArrowheads="1"/>
            </p:cNvSpPr>
            <p:nvPr/>
          </p:nvSpPr>
          <p:spPr bwMode="auto">
            <a:xfrm>
              <a:off x="48" y="240"/>
              <a:ext cx="240" cy="4094"/>
            </a:xfrm>
            <a:prstGeom prst="rect">
              <a:avLst/>
            </a:prstGeom>
            <a:solidFill>
              <a:schemeClr val="bg1"/>
            </a:solidFill>
            <a:ln w="9525">
              <a:noFill/>
              <a:miter lim="800000"/>
              <a:headEnd/>
              <a:tailEnd/>
            </a:ln>
            <a:effectLst/>
          </p:spPr>
          <p:txBody>
            <a:bodyPr>
              <a:prstTxWarp prst="textNoShape">
                <a:avLst/>
              </a:prstTxWarp>
            </a:bodyPr>
            <a:lstStyle/>
            <a:p>
              <a:endParaRPr lang="en-US"/>
            </a:p>
          </p:txBody>
        </p:sp>
        <p:sp>
          <p:nvSpPr>
            <p:cNvPr id="7241" name="Rectangle 73"/>
            <p:cNvSpPr>
              <a:spLocks noChangeArrowheads="1"/>
            </p:cNvSpPr>
            <p:nvPr/>
          </p:nvSpPr>
          <p:spPr bwMode="auto">
            <a:xfrm>
              <a:off x="96" y="816"/>
              <a:ext cx="192" cy="96"/>
            </a:xfrm>
            <a:prstGeom prst="rect">
              <a:avLst/>
            </a:prstGeom>
            <a:solidFill>
              <a:schemeClr val="hlink"/>
            </a:solidFill>
            <a:ln w="9525">
              <a:noFill/>
              <a:miter lim="800000"/>
              <a:headEnd/>
              <a:tailEnd/>
            </a:ln>
            <a:effectLst/>
          </p:spPr>
          <p:txBody>
            <a:bodyPr>
              <a:prstTxWarp prst="textNoShape">
                <a:avLst/>
              </a:prstTxWarp>
            </a:bodyPr>
            <a:lstStyle/>
            <a:p>
              <a:endParaRPr lang="en-US"/>
            </a:p>
          </p:txBody>
        </p:sp>
        <p:sp>
          <p:nvSpPr>
            <p:cNvPr id="7242" name="Rectangle 74"/>
            <p:cNvSpPr>
              <a:spLocks noChangeArrowheads="1"/>
            </p:cNvSpPr>
            <p:nvPr/>
          </p:nvSpPr>
          <p:spPr bwMode="auto">
            <a:xfrm>
              <a:off x="192" y="1056"/>
              <a:ext cx="816" cy="184"/>
            </a:xfrm>
            <a:prstGeom prst="rect">
              <a:avLst/>
            </a:prstGeom>
            <a:solidFill>
              <a:schemeClr val="bg1"/>
            </a:solidFill>
            <a:ln w="9525">
              <a:noFill/>
              <a:miter lim="800000"/>
              <a:headEnd/>
              <a:tailEnd/>
            </a:ln>
            <a:effectLst/>
          </p:spPr>
          <p:txBody>
            <a:bodyPr>
              <a:prstTxWarp prst="textNoShape">
                <a:avLst/>
              </a:prstTxWarp>
            </a:bodyPr>
            <a:lstStyle/>
            <a:p>
              <a:endParaRPr lang="en-US"/>
            </a:p>
          </p:txBody>
        </p:sp>
        <p:sp>
          <p:nvSpPr>
            <p:cNvPr id="7243" name="Rectangle 75"/>
            <p:cNvSpPr>
              <a:spLocks noChangeArrowheads="1"/>
            </p:cNvSpPr>
            <p:nvPr/>
          </p:nvSpPr>
          <p:spPr bwMode="auto">
            <a:xfrm>
              <a:off x="960" y="192"/>
              <a:ext cx="240" cy="4149"/>
            </a:xfrm>
            <a:prstGeom prst="rect">
              <a:avLst/>
            </a:prstGeom>
            <a:solidFill>
              <a:schemeClr val="bg1"/>
            </a:solidFill>
            <a:ln w="9525">
              <a:noFill/>
              <a:miter lim="800000"/>
              <a:headEnd/>
              <a:tailEnd/>
            </a:ln>
            <a:effectLst/>
          </p:spPr>
          <p:txBody>
            <a:bodyPr>
              <a:prstTxWarp prst="textNoShape">
                <a:avLst/>
              </a:prstTxWarp>
            </a:bodyPr>
            <a:lstStyle/>
            <a:p>
              <a:endParaRPr lang="en-US"/>
            </a:p>
          </p:txBody>
        </p:sp>
        <p:sp>
          <p:nvSpPr>
            <p:cNvPr id="7244" name="Rectangle 76"/>
            <p:cNvSpPr>
              <a:spLocks noChangeArrowheads="1"/>
            </p:cNvSpPr>
            <p:nvPr/>
          </p:nvSpPr>
          <p:spPr bwMode="auto">
            <a:xfrm>
              <a:off x="960" y="816"/>
              <a:ext cx="432" cy="96"/>
            </a:xfrm>
            <a:prstGeom prst="rect">
              <a:avLst/>
            </a:prstGeom>
            <a:solidFill>
              <a:schemeClr val="hlink"/>
            </a:solidFill>
            <a:ln w="9525">
              <a:noFill/>
              <a:miter lim="800000"/>
              <a:headEnd/>
              <a:tailEnd/>
            </a:ln>
            <a:effectLst/>
          </p:spPr>
          <p:txBody>
            <a:bodyPr>
              <a:prstTxWarp prst="textNoShape">
                <a:avLst/>
              </a:prstTxWarp>
            </a:bodyPr>
            <a:lstStyle/>
            <a:p>
              <a:endParaRPr lang="en-US"/>
            </a:p>
          </p:txBody>
        </p:sp>
        <p:sp>
          <p:nvSpPr>
            <p:cNvPr id="7245" name="Oval 77"/>
            <p:cNvSpPr>
              <a:spLocks noChangeArrowheads="1"/>
            </p:cNvSpPr>
            <p:nvPr/>
          </p:nvSpPr>
          <p:spPr bwMode="auto">
            <a:xfrm>
              <a:off x="528" y="1584"/>
              <a:ext cx="288" cy="288"/>
            </a:xfrm>
            <a:prstGeom prst="ellipse">
              <a:avLst/>
            </a:prstGeom>
            <a:noFill/>
            <a:ln w="12700" cap="sq">
              <a:solidFill>
                <a:srgbClr val="B2B2B2"/>
              </a:solidFill>
              <a:round/>
              <a:headEnd/>
              <a:tailEnd/>
            </a:ln>
            <a:effectLst/>
          </p:spPr>
          <p:txBody>
            <a:bodyPr>
              <a:prstTxWarp prst="textNoShape">
                <a:avLst/>
              </a:prstTxWarp>
            </a:bodyPr>
            <a:lstStyle/>
            <a:p>
              <a:endParaRPr lang="en-US"/>
            </a:p>
          </p:txBody>
        </p:sp>
      </p:grpSp>
      <p:sp>
        <p:nvSpPr>
          <p:cNvPr id="7246" name="Rectangle 78"/>
          <p:cNvSpPr>
            <a:spLocks noGrp="1" noChangeArrowheads="1"/>
          </p:cNvSpPr>
          <p:nvPr>
            <p:ph type="dt" sz="half" idx="2"/>
          </p:nvPr>
        </p:nvSpPr>
        <p:spPr bwMode="auto">
          <a:xfrm>
            <a:off x="2559050" y="6470650"/>
            <a:ext cx="1346200" cy="3873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7247" name="Rectangle 79"/>
          <p:cNvSpPr>
            <a:spLocks noGrp="1" noChangeArrowheads="1"/>
          </p:cNvSpPr>
          <p:nvPr>
            <p:ph type="ftr" sz="quarter" idx="3"/>
          </p:nvPr>
        </p:nvSpPr>
        <p:spPr bwMode="auto">
          <a:xfrm>
            <a:off x="3984625" y="6477000"/>
            <a:ext cx="3540125"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7248" name="Rectangle 80"/>
          <p:cNvSpPr>
            <a:spLocks noGrp="1" noChangeArrowheads="1"/>
          </p:cNvSpPr>
          <p:nvPr>
            <p:ph type="sldNum" sz="quarter" idx="4"/>
          </p:nvPr>
        </p:nvSpPr>
        <p:spPr bwMode="auto">
          <a:xfrm>
            <a:off x="7572375" y="6477000"/>
            <a:ext cx="125095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B0AF802B-B7C7-D343-A3D3-8CDBB4C132F6}" type="slidenum">
              <a:rPr lang="en-US"/>
              <a:pPr/>
              <a:t>‹#›</a:t>
            </a:fld>
            <a:endParaRPr lang="en-US"/>
          </a:p>
        </p:txBody>
      </p:sp>
      <p:sp>
        <p:nvSpPr>
          <p:cNvPr id="7250" name="Rectangle 82"/>
          <p:cNvSpPr>
            <a:spLocks noChangeArrowheads="1"/>
          </p:cNvSpPr>
          <p:nvPr userDrawn="1"/>
        </p:nvSpPr>
        <p:spPr bwMode="auto">
          <a:xfrm>
            <a:off x="1905000" y="1981200"/>
            <a:ext cx="7010400" cy="4876800"/>
          </a:xfrm>
          <a:prstGeom prst="rect">
            <a:avLst/>
          </a:prstGeom>
          <a:solidFill>
            <a:srgbClr val="333333">
              <a:alpha val="34000"/>
            </a:srgbClr>
          </a:solidFill>
          <a:ln w="9525">
            <a:noFill/>
            <a:miter lim="800000"/>
            <a:headEnd/>
            <a:tailEnd/>
          </a:ln>
          <a:effectLst/>
        </p:spPr>
        <p:txBody>
          <a:bodyPr wrap="none" anchor="ctr">
            <a:prstTxWarp prst="textNoShape">
              <a:avLst/>
            </a:prstTxWarp>
          </a:bodyPr>
          <a:lstStyle/>
          <a:p>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charset="0"/>
        </a:defRPr>
      </a:lvl2pPr>
      <a:lvl3pPr algn="l" rtl="0" fontAlgn="base">
        <a:spcBef>
          <a:spcPct val="0"/>
        </a:spcBef>
        <a:spcAft>
          <a:spcPct val="0"/>
        </a:spcAft>
        <a:defRPr sz="4400">
          <a:solidFill>
            <a:schemeClr val="tx2"/>
          </a:solidFill>
          <a:latin typeface="Times New Roman" charset="0"/>
        </a:defRPr>
      </a:lvl3pPr>
      <a:lvl4pPr algn="l" rtl="0" fontAlgn="base">
        <a:spcBef>
          <a:spcPct val="0"/>
        </a:spcBef>
        <a:spcAft>
          <a:spcPct val="0"/>
        </a:spcAft>
        <a:defRPr sz="4400">
          <a:solidFill>
            <a:schemeClr val="tx2"/>
          </a:solidFill>
          <a:latin typeface="Times New Roman" charset="0"/>
        </a:defRPr>
      </a:lvl4pPr>
      <a:lvl5pPr algn="l" rtl="0" fontAlgn="base">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lr>
          <a:srgbClr val="00FFCC"/>
        </a:buClr>
        <a:buSzPct val="70000"/>
        <a:buFont typeface="Wingdings" charset="2"/>
        <a:buChar char="u"/>
        <a:defRPr sz="3200">
          <a:solidFill>
            <a:schemeClr val="tx1"/>
          </a:solidFill>
          <a:latin typeface="+mn-lt"/>
          <a:ea typeface="+mn-ea"/>
          <a:cs typeface="+mn-cs"/>
        </a:defRPr>
      </a:lvl1pPr>
      <a:lvl2pPr marL="742950" indent="-285750" algn="l" rtl="0" fontAlgn="base">
        <a:spcBef>
          <a:spcPct val="20000"/>
        </a:spcBef>
        <a:spcAft>
          <a:spcPct val="0"/>
        </a:spcAft>
        <a:buClr>
          <a:srgbClr val="00FFCC"/>
        </a:buClr>
        <a:buChar char="–"/>
        <a:defRPr sz="2800">
          <a:solidFill>
            <a:schemeClr val="tx1"/>
          </a:solidFill>
          <a:latin typeface="+mn-lt"/>
          <a:ea typeface="ＭＳ Ｐゴシック" charset="-128"/>
        </a:defRPr>
      </a:lvl2pPr>
      <a:lvl3pPr marL="1143000" indent="-228600" algn="l" rtl="0" fontAlgn="base">
        <a:spcBef>
          <a:spcPct val="20000"/>
        </a:spcBef>
        <a:spcAft>
          <a:spcPct val="0"/>
        </a:spcAft>
        <a:buClr>
          <a:srgbClr val="00FFCC"/>
        </a:buClr>
        <a:buSzPct val="65000"/>
        <a:buFont typeface="Wingdings" charset="2"/>
        <a:buChar char="t"/>
        <a:defRPr sz="2400">
          <a:solidFill>
            <a:schemeClr val="tx1"/>
          </a:solidFill>
          <a:latin typeface="+mn-lt"/>
          <a:ea typeface="ＭＳ Ｐゴシック" charset="-128"/>
        </a:defRPr>
      </a:lvl3pPr>
      <a:lvl4pPr marL="1600200" indent="-228600" algn="l" rtl="0" fontAlgn="base">
        <a:spcBef>
          <a:spcPct val="20000"/>
        </a:spcBef>
        <a:spcAft>
          <a:spcPct val="0"/>
        </a:spcAft>
        <a:buClr>
          <a:srgbClr val="00FFCC"/>
        </a:buClr>
        <a:buChar char="–"/>
        <a:defRPr sz="2000">
          <a:solidFill>
            <a:schemeClr val="tx1"/>
          </a:solidFill>
          <a:latin typeface="+mn-lt"/>
          <a:ea typeface="ＭＳ Ｐゴシック" charset="-128"/>
        </a:defRPr>
      </a:lvl4pPr>
      <a:lvl5pPr marL="2057400" indent="-228600" algn="l" rtl="0" fontAlgn="base">
        <a:spcBef>
          <a:spcPct val="20000"/>
        </a:spcBef>
        <a:spcAft>
          <a:spcPct val="0"/>
        </a:spcAft>
        <a:buClr>
          <a:srgbClr val="00FFCC"/>
        </a:buClr>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rgbClr val="00FFCC"/>
        </a:buClr>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rgbClr val="00FFCC"/>
        </a:buClr>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rgbClr val="00FFCC"/>
        </a:buClr>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rgbClr val="00FFCC"/>
        </a:buClr>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05000" y="381000"/>
            <a:ext cx="7162800" cy="990600"/>
          </a:xfrm>
          <a:noFill/>
          <a:ln/>
        </p:spPr>
        <p:txBody>
          <a:bodyPr lIns="90488" tIns="44450" rIns="90488" bIns="44450"/>
          <a:lstStyle/>
          <a:p>
            <a:r>
              <a:rPr lang="en-US" sz="4800" dirty="0">
                <a:solidFill>
                  <a:schemeClr val="tx1"/>
                </a:solidFill>
              </a:rPr>
              <a:t>Hebrews 6:4-8</a:t>
            </a:r>
          </a:p>
        </p:txBody>
      </p:sp>
      <p:sp>
        <p:nvSpPr>
          <p:cNvPr id="25603" name="Rectangle 3"/>
          <p:cNvSpPr>
            <a:spLocks noGrp="1" noChangeArrowheads="1"/>
          </p:cNvSpPr>
          <p:nvPr>
            <p:ph type="body" idx="1"/>
          </p:nvPr>
        </p:nvSpPr>
        <p:spPr>
          <a:xfrm>
            <a:off x="2208213" y="2133600"/>
            <a:ext cx="6478587" cy="4038600"/>
          </a:xfrm>
          <a:noFill/>
          <a:ln/>
        </p:spPr>
        <p:txBody>
          <a:bodyPr lIns="90488" tIns="44450" rIns="90488" bIns="44450"/>
          <a:lstStyle/>
          <a:p>
            <a:pPr marL="0" indent="0">
              <a:lnSpc>
                <a:spcPct val="90000"/>
              </a:lnSpc>
              <a:buFont typeface="Wingdings" charset="2"/>
              <a:buNone/>
            </a:pPr>
            <a:r>
              <a:rPr lang="en-US" b="1" dirty="0">
                <a:effectLst>
                  <a:outerShdw blurRad="50800" dist="38100" dir="2700000">
                    <a:srgbClr val="000000">
                      <a:alpha val="43000"/>
                    </a:srgbClr>
                  </a:outerShdw>
                </a:effectLst>
              </a:rPr>
              <a:t>“For it is impossible for those who were once enlightened, and have tasted the heavenly gift, and have become partakers of the Holy Spirit, and have tasted the good word of God and the powers of the age to come, if they fall away, to renew them again to repentance, since they crucify again for themselves the Son of God, and put Him to an open shame...”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anim calcmode="lin" valueType="num">
                                      <p:cBhvr>
                                        <p:cTn id="8" dur="1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2208213" y="2667000"/>
            <a:ext cx="6478587" cy="3505200"/>
          </a:xfrm>
          <a:noFill/>
          <a:ln/>
        </p:spPr>
        <p:txBody>
          <a:bodyPr lIns="90488" tIns="44450" rIns="90488" bIns="44450"/>
          <a:lstStyle/>
          <a:p>
            <a:pPr marL="0" indent="0">
              <a:lnSpc>
                <a:spcPct val="90000"/>
              </a:lnSpc>
              <a:buFont typeface="Wingdings" charset="2"/>
              <a:buNone/>
            </a:pPr>
            <a:r>
              <a:rPr lang="en-US" b="1" dirty="0">
                <a:effectLst>
                  <a:outerShdw blurRad="50800" dist="38100" dir="2700000">
                    <a:srgbClr val="000000">
                      <a:alpha val="43000"/>
                    </a:srgbClr>
                  </a:outerShdw>
                </a:effectLst>
              </a:rPr>
              <a:t>“...For the earth which drinks in the rain that often comes upon it, and bears herbs useful for those by whom it is cultivated, receives blessing from God; but if it bears thorns and briars, it is rejected and near to being cursed, whose end is to be </a:t>
            </a:r>
            <a:r>
              <a:rPr lang="en-US" b="1" dirty="0" smtClean="0">
                <a:effectLst>
                  <a:outerShdw blurRad="50800" dist="38100" dir="2700000">
                    <a:srgbClr val="000000">
                      <a:alpha val="43000"/>
                    </a:srgbClr>
                  </a:outerShdw>
                </a:effectLst>
              </a:rPr>
              <a:t>burned”</a:t>
            </a:r>
            <a:r>
              <a:rPr lang="en-US" b="1" dirty="0">
                <a:effectLst>
                  <a:outerShdw blurRad="50800" dist="38100" dir="2700000">
                    <a:srgbClr val="000000">
                      <a:alpha val="43000"/>
                    </a:srgbClr>
                  </a:outerShdw>
                </a:effectLst>
              </a:rPr>
              <a:t> </a:t>
            </a:r>
            <a:r>
              <a:rPr lang="en-US" b="1" dirty="0" smtClean="0">
                <a:effectLst>
                  <a:outerShdw blurRad="50800" dist="38100" dir="2700000">
                    <a:srgbClr val="000000">
                      <a:alpha val="43000"/>
                    </a:srgbClr>
                  </a:outerShdw>
                </a:effectLst>
              </a:rPr>
              <a:t>(</a:t>
            </a:r>
            <a:r>
              <a:rPr lang="en-US" b="1" dirty="0">
                <a:effectLst>
                  <a:outerShdw blurRad="50800" dist="38100" dir="2700000">
                    <a:srgbClr val="000000">
                      <a:alpha val="43000"/>
                    </a:srgbClr>
                  </a:outerShdw>
                </a:effectLst>
              </a:rPr>
              <a:t>NKJV).</a:t>
            </a:r>
          </a:p>
          <a:p>
            <a:pPr marL="0" indent="0">
              <a:lnSpc>
                <a:spcPct val="90000"/>
              </a:lnSpc>
              <a:buFont typeface="Wingdings" charset="2"/>
              <a:buNone/>
            </a:pPr>
            <a:endParaRPr lang="en-US" b="1" dirty="0">
              <a:effectLst>
                <a:outerShdw blurRad="50800" dist="38100" dir="2700000">
                  <a:srgbClr val="000000">
                    <a:alpha val="43000"/>
                  </a:srgbClr>
                </a:outerShdw>
              </a:effectLst>
            </a:endParaRPr>
          </a:p>
        </p:txBody>
      </p:sp>
      <p:sp>
        <p:nvSpPr>
          <p:cNvPr id="11269" name="Rectangle 5"/>
          <p:cNvSpPr>
            <a:spLocks noGrp="1" noChangeArrowheads="1"/>
          </p:cNvSpPr>
          <p:nvPr>
            <p:ph type="title"/>
          </p:nvPr>
        </p:nvSpPr>
        <p:spPr>
          <a:xfrm>
            <a:off x="1905000" y="381000"/>
            <a:ext cx="7162800" cy="990600"/>
          </a:xfrm>
          <a:noFill/>
          <a:ln/>
        </p:spPr>
        <p:txBody>
          <a:bodyPr lIns="90488" tIns="44450" rIns="90488" bIns="44450"/>
          <a:lstStyle/>
          <a:p>
            <a:r>
              <a:rPr lang="en-US" sz="4800">
                <a:solidFill>
                  <a:schemeClr val="tx1"/>
                </a:solidFill>
              </a:rPr>
              <a:t>Hebrews 6:4-8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05000" y="381000"/>
            <a:ext cx="7162800" cy="685800"/>
          </a:xfrm>
          <a:noFill/>
          <a:ln/>
        </p:spPr>
        <p:txBody>
          <a:bodyPr lIns="90488" tIns="44450" rIns="90488" bIns="44450"/>
          <a:lstStyle/>
          <a:p>
            <a:pPr>
              <a:lnSpc>
                <a:spcPct val="90000"/>
              </a:lnSpc>
            </a:pPr>
            <a:r>
              <a:rPr lang="en-US" b="1">
                <a:solidFill>
                  <a:schemeClr val="tx1"/>
                </a:solidFill>
              </a:rPr>
              <a:t>“If They Fall Away…”</a:t>
            </a:r>
            <a:r>
              <a:rPr lang="en-US" sz="3200">
                <a:solidFill>
                  <a:schemeClr val="tx1"/>
                </a:solidFill>
              </a:rPr>
              <a:t/>
            </a:r>
            <a:br>
              <a:rPr lang="en-US" sz="3200">
                <a:solidFill>
                  <a:schemeClr val="tx1"/>
                </a:solidFill>
              </a:rPr>
            </a:br>
            <a:r>
              <a:rPr lang="en-US" sz="3200">
                <a:solidFill>
                  <a:schemeClr val="tx1"/>
                </a:solidFill>
              </a:rPr>
              <a:t>(Hebrews 6:4-8)</a:t>
            </a:r>
          </a:p>
        </p:txBody>
      </p:sp>
      <p:sp>
        <p:nvSpPr>
          <p:cNvPr id="12291" name="Rectangle 3"/>
          <p:cNvSpPr>
            <a:spLocks noGrp="1" noChangeArrowheads="1"/>
          </p:cNvSpPr>
          <p:nvPr>
            <p:ph type="body" idx="1"/>
          </p:nvPr>
        </p:nvSpPr>
        <p:spPr>
          <a:xfrm>
            <a:off x="2208213" y="2133600"/>
            <a:ext cx="6478587" cy="4572000"/>
          </a:xfrm>
          <a:noFill/>
          <a:ln/>
        </p:spPr>
        <p:txBody>
          <a:bodyPr lIns="90488" tIns="44450" rIns="90488" bIns="44450"/>
          <a:lstStyle/>
          <a:p>
            <a:pPr>
              <a:buFont typeface="Wingdings" charset="2"/>
              <a:buNone/>
            </a:pPr>
            <a:r>
              <a:rPr lang="en-US" sz="3500" b="1" dirty="0" smtClean="0">
                <a:effectLst>
                  <a:outerShdw blurRad="50800" dist="38100" dir="2700000">
                    <a:srgbClr val="000000">
                      <a:alpha val="43000"/>
                    </a:srgbClr>
                  </a:outerShdw>
                </a:effectLst>
              </a:rPr>
              <a:t>I.  Who Is </a:t>
            </a:r>
            <a:r>
              <a:rPr lang="en-US" sz="3500" b="1" dirty="0">
                <a:effectLst>
                  <a:outerShdw blurRad="50800" dist="38100" dir="2700000">
                    <a:srgbClr val="000000">
                      <a:alpha val="43000"/>
                    </a:srgbClr>
                  </a:outerShdw>
                </a:effectLst>
              </a:rPr>
              <a:t>the Writer Talking</a:t>
            </a:r>
            <a:r>
              <a:rPr lang="en-US" sz="3500" b="1" dirty="0" smtClean="0">
                <a:effectLst>
                  <a:outerShdw blurRad="50800" dist="38100" dir="2700000">
                    <a:srgbClr val="000000">
                      <a:alpha val="43000"/>
                    </a:srgbClr>
                  </a:outerShdw>
                </a:effectLst>
              </a:rPr>
              <a:t> about</a:t>
            </a:r>
            <a:r>
              <a:rPr lang="en-US" sz="3500" b="1" dirty="0">
                <a:effectLst>
                  <a:outerShdw blurRad="50800" dist="38100" dir="2700000">
                    <a:srgbClr val="000000">
                      <a:alpha val="43000"/>
                    </a:srgbClr>
                  </a:outerShdw>
                </a:effectLst>
              </a:rPr>
              <a:t>?</a:t>
            </a:r>
            <a:endParaRPr lang="en-US" sz="3500" b="1" dirty="0" smtClean="0">
              <a:effectLst>
                <a:outerShdw blurRad="50800" dist="38100" dir="2700000">
                  <a:srgbClr val="000000">
                    <a:alpha val="43000"/>
                  </a:srgbClr>
                </a:outerShdw>
              </a:effectLst>
            </a:endParaRPr>
          </a:p>
          <a:p>
            <a:pPr marL="742950" indent="-446088">
              <a:buFont typeface="Wingdings" charset="2"/>
              <a:buNone/>
            </a:pPr>
            <a:r>
              <a:rPr lang="en-US" sz="2800" dirty="0" smtClean="0">
                <a:effectLst>
                  <a:outerShdw blurRad="50800" dist="38100" dir="2700000">
                    <a:srgbClr val="000000">
                      <a:alpha val="43000"/>
                    </a:srgbClr>
                  </a:outerShdw>
                </a:effectLst>
              </a:rPr>
              <a:t>A.  “</a:t>
            </a:r>
            <a:r>
              <a:rPr lang="en-US" sz="2800" dirty="0">
                <a:effectLst>
                  <a:outerShdw blurRad="50800" dist="38100" dir="2700000">
                    <a:srgbClr val="000000">
                      <a:alpha val="43000"/>
                    </a:srgbClr>
                  </a:outerShdw>
                </a:effectLst>
              </a:rPr>
              <a:t>Those who were once enlightened”</a:t>
            </a:r>
            <a:r>
              <a:rPr lang="en-US" sz="2800" dirty="0" smtClean="0">
                <a:effectLst>
                  <a:outerShdw blurRad="50800" dist="38100" dir="2700000">
                    <a:srgbClr val="000000">
                      <a:alpha val="43000"/>
                    </a:srgbClr>
                  </a:outerShdw>
                </a:effectLst>
              </a:rPr>
              <a:t> (2 Tim. </a:t>
            </a:r>
            <a:r>
              <a:rPr lang="en-US" sz="2800" dirty="0">
                <a:effectLst>
                  <a:outerShdw blurRad="50800" dist="38100" dir="2700000">
                    <a:srgbClr val="000000">
                      <a:alpha val="43000"/>
                    </a:srgbClr>
                  </a:outerShdw>
                </a:effectLst>
              </a:rPr>
              <a:t>1:8-10; </a:t>
            </a:r>
            <a:r>
              <a:rPr lang="en-US" sz="2800" dirty="0" smtClean="0">
                <a:effectLst>
                  <a:outerShdw blurRad="50800" dist="38100" dir="2700000">
                    <a:srgbClr val="000000">
                      <a:alpha val="43000"/>
                    </a:srgbClr>
                  </a:outerShdw>
                </a:effectLst>
              </a:rPr>
              <a:t>Heb. </a:t>
            </a:r>
            <a:r>
              <a:rPr lang="en-US" sz="2800" dirty="0">
                <a:effectLst>
                  <a:outerShdw blurRad="50800" dist="38100" dir="2700000">
                    <a:srgbClr val="000000">
                      <a:alpha val="43000"/>
                    </a:srgbClr>
                  </a:outerShdw>
                </a:effectLst>
              </a:rPr>
              <a:t>10:32-34</a:t>
            </a:r>
            <a:r>
              <a:rPr lang="en-US" sz="2800" dirty="0" smtClean="0">
                <a:effectLst>
                  <a:outerShdw blurRad="50800" dist="38100" dir="2700000">
                    <a:srgbClr val="000000">
                      <a:alpha val="43000"/>
                    </a:srgbClr>
                  </a:outerShdw>
                </a:effectLst>
              </a:rPr>
              <a:t>)</a:t>
            </a:r>
          </a:p>
          <a:p>
            <a:pPr marL="742950" indent="-446088">
              <a:buFont typeface="Wingdings" charset="2"/>
              <a:buNone/>
            </a:pPr>
            <a:r>
              <a:rPr lang="en-US" sz="2800" dirty="0" smtClean="0">
                <a:effectLst>
                  <a:outerShdw blurRad="50800" dist="38100" dir="2700000">
                    <a:srgbClr val="000000">
                      <a:alpha val="43000"/>
                    </a:srgbClr>
                  </a:outerShdw>
                </a:effectLst>
              </a:rPr>
              <a:t>B.  “</a:t>
            </a:r>
            <a:r>
              <a:rPr lang="en-US" sz="2800" dirty="0">
                <a:effectLst>
                  <a:outerShdw blurRad="50800" dist="38100" dir="2700000">
                    <a:srgbClr val="000000">
                      <a:alpha val="43000"/>
                    </a:srgbClr>
                  </a:outerShdw>
                </a:effectLst>
              </a:rPr>
              <a:t>Tasted the heavenly gift” </a:t>
            </a:r>
            <a:r>
              <a:rPr lang="en-US" sz="2800" dirty="0" smtClean="0">
                <a:effectLst>
                  <a:outerShdw blurRad="50800" dist="38100" dir="2700000">
                    <a:srgbClr val="000000">
                      <a:alpha val="43000"/>
                    </a:srgbClr>
                  </a:outerShdw>
                </a:effectLst>
              </a:rPr>
              <a:t>(Rom. 6:23)</a:t>
            </a:r>
          </a:p>
          <a:p>
            <a:pPr marL="742950" indent="-446088">
              <a:buFont typeface="Wingdings" charset="2"/>
              <a:buNone/>
            </a:pPr>
            <a:r>
              <a:rPr lang="en-US" sz="2800" dirty="0" smtClean="0">
                <a:effectLst>
                  <a:outerShdw blurRad="50800" dist="38100" dir="2700000">
                    <a:srgbClr val="000000">
                      <a:alpha val="43000"/>
                    </a:srgbClr>
                  </a:outerShdw>
                </a:effectLst>
              </a:rPr>
              <a:t>C.  “</a:t>
            </a:r>
            <a:r>
              <a:rPr lang="en-US" sz="2800" dirty="0">
                <a:effectLst>
                  <a:outerShdw blurRad="50800" dist="38100" dir="2700000">
                    <a:srgbClr val="000000">
                      <a:alpha val="43000"/>
                    </a:srgbClr>
                  </a:outerShdw>
                </a:effectLst>
              </a:rPr>
              <a:t>Partakers of the Holy Spirit” (</a:t>
            </a:r>
            <a:r>
              <a:rPr lang="en-US" sz="2800" dirty="0" smtClean="0">
                <a:effectLst>
                  <a:outerShdw blurRad="50800" dist="38100" dir="2700000">
                    <a:srgbClr val="000000">
                      <a:alpha val="43000"/>
                    </a:srgbClr>
                  </a:outerShdw>
                </a:effectLst>
              </a:rPr>
              <a:t>Rom. </a:t>
            </a:r>
            <a:r>
              <a:rPr lang="en-US" sz="2800" dirty="0">
                <a:effectLst>
                  <a:outerShdw blurRad="50800" dist="38100" dir="2700000">
                    <a:srgbClr val="000000">
                      <a:alpha val="43000"/>
                    </a:srgbClr>
                  </a:outerShdw>
                </a:effectLst>
              </a:rPr>
              <a:t>8:5-9</a:t>
            </a:r>
            <a:r>
              <a:rPr lang="en-US" sz="2800" dirty="0" smtClean="0">
                <a:effectLst>
                  <a:outerShdw blurRad="50800" dist="38100" dir="2700000">
                    <a:srgbClr val="000000">
                      <a:alpha val="43000"/>
                    </a:srgbClr>
                  </a:outerShdw>
                </a:effectLst>
              </a:rPr>
              <a:t>)</a:t>
            </a:r>
          </a:p>
          <a:p>
            <a:pPr marL="742950" indent="-446088">
              <a:buFont typeface="Wingdings" charset="2"/>
              <a:buNone/>
            </a:pPr>
            <a:r>
              <a:rPr lang="en-US" sz="2800" dirty="0" smtClean="0">
                <a:effectLst>
                  <a:outerShdw blurRad="50800" dist="38100" dir="2700000">
                    <a:srgbClr val="000000">
                      <a:alpha val="43000"/>
                    </a:srgbClr>
                  </a:outerShdw>
                </a:effectLst>
              </a:rPr>
              <a:t>D.  “</a:t>
            </a:r>
            <a:r>
              <a:rPr lang="en-US" sz="2800" dirty="0">
                <a:effectLst>
                  <a:outerShdw blurRad="50800" dist="38100" dir="2700000">
                    <a:srgbClr val="000000">
                      <a:alpha val="43000"/>
                    </a:srgbClr>
                  </a:outerShdw>
                </a:effectLst>
              </a:rPr>
              <a:t>Tasted the good word of God” (I </a:t>
            </a:r>
            <a:r>
              <a:rPr lang="en-US" sz="2800" dirty="0" err="1">
                <a:effectLst>
                  <a:outerShdw blurRad="50800" dist="38100" dir="2700000">
                    <a:srgbClr val="000000">
                      <a:alpha val="43000"/>
                    </a:srgbClr>
                  </a:outerShdw>
                </a:effectLst>
              </a:rPr>
              <a:t>Cor</a:t>
            </a:r>
            <a:r>
              <a:rPr lang="en-US" sz="2800" dirty="0">
                <a:effectLst>
                  <a:outerShdw blurRad="50800" dist="38100" dir="2700000">
                    <a:srgbClr val="000000">
                      <a:alpha val="43000"/>
                    </a:srgbClr>
                  </a:outerShdw>
                </a:effectLst>
              </a:rPr>
              <a:t> 1:18</a:t>
            </a:r>
            <a:r>
              <a:rPr lang="en-US" sz="2800" dirty="0" smtClean="0">
                <a:effectLst>
                  <a:outerShdw blurRad="50800" dist="38100" dir="2700000">
                    <a:srgbClr val="000000">
                      <a:alpha val="43000"/>
                    </a:srgbClr>
                  </a:outerShdw>
                </a:effectLst>
              </a:rPr>
              <a:t>)</a:t>
            </a:r>
          </a:p>
          <a:p>
            <a:pPr marL="742950" indent="-446088">
              <a:buFont typeface="Wingdings" charset="2"/>
              <a:buNone/>
            </a:pPr>
            <a:r>
              <a:rPr lang="en-US" sz="2800" dirty="0" smtClean="0">
                <a:effectLst>
                  <a:outerShdw blurRad="50800" dist="38100" dir="2700000">
                    <a:srgbClr val="000000">
                      <a:alpha val="43000"/>
                    </a:srgbClr>
                  </a:outerShdw>
                </a:effectLst>
              </a:rPr>
              <a:t>E.  “</a:t>
            </a:r>
            <a:r>
              <a:rPr lang="en-US" sz="2800" dirty="0">
                <a:effectLst>
                  <a:outerShdw blurRad="50800" dist="38100" dir="2700000">
                    <a:srgbClr val="000000">
                      <a:alpha val="43000"/>
                    </a:srgbClr>
                  </a:outerShdw>
                </a:effectLst>
              </a:rPr>
              <a:t>Powers of the age to come” (</a:t>
            </a:r>
            <a:r>
              <a:rPr lang="en-US" sz="2800" dirty="0" smtClean="0">
                <a:effectLst>
                  <a:outerShdw blurRad="50800" dist="38100" dir="2700000">
                    <a:srgbClr val="000000">
                      <a:alpha val="43000"/>
                    </a:srgbClr>
                  </a:outerShdw>
                </a:effectLst>
              </a:rPr>
              <a:t>Rom. 1:16)</a:t>
            </a:r>
          </a:p>
          <a:p>
            <a:pPr marL="0" indent="12700" algn="ctr">
              <a:spcBef>
                <a:spcPts val="1872"/>
              </a:spcBef>
              <a:buFont typeface="Wingdings" charset="2"/>
              <a:buNone/>
            </a:pPr>
            <a:r>
              <a:rPr lang="en-US" sz="2800" b="1" i="1" dirty="0" smtClean="0">
                <a:effectLst>
                  <a:outerShdw blurRad="50800" dist="38100" dir="2700000">
                    <a:srgbClr val="000000">
                      <a:alpha val="43000"/>
                    </a:srgbClr>
                  </a:outerShdw>
                </a:effectLst>
              </a:rPr>
              <a:t>These are Christians—Saved in Christ</a:t>
            </a:r>
            <a:endParaRPr lang="en-US" sz="2800" b="1" i="1" dirty="0">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ppt_w</p:attrName>
                                        </p:attrNameLst>
                                      </p:cBhvr>
                                      <p:tavLst>
                                        <p:tav tm="0">
                                          <p:val>
                                            <p:strVal val="#ppt_w*0.70"/>
                                          </p:val>
                                        </p:tav>
                                        <p:tav tm="100000">
                                          <p:val>
                                            <p:strVal val="#ppt_w"/>
                                          </p:val>
                                        </p:tav>
                                      </p:tavLst>
                                    </p:anim>
                                    <p:anim calcmode="lin" valueType="num">
                                      <p:cBhvr>
                                        <p:cTn id="8" dur="1000" fill="hold"/>
                                        <p:tgtEl>
                                          <p:spTgt spid="12290"/>
                                        </p:tgtEl>
                                        <p:attrNameLst>
                                          <p:attrName>ppt_h</p:attrName>
                                        </p:attrNameLst>
                                      </p:cBhvr>
                                      <p:tavLst>
                                        <p:tav tm="0">
                                          <p:val>
                                            <p:strVal val="#ppt_h"/>
                                          </p:val>
                                        </p:tav>
                                        <p:tav tm="100000">
                                          <p:val>
                                            <p:strVal val="#ppt_h"/>
                                          </p:val>
                                        </p:tav>
                                      </p:tavLst>
                                    </p:anim>
                                    <p:animEffect transition="in" filter="fade">
                                      <p:cBhvr>
                                        <p:cTn id="9" dur="1000"/>
                                        <p:tgtEl>
                                          <p:spTgt spid="12290"/>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fade">
                                      <p:cBhvr>
                                        <p:cTn id="14" dur="1000"/>
                                        <p:tgtEl>
                                          <p:spTgt spid="12291">
                                            <p:txEl>
                                              <p:pRg st="0" end="0"/>
                                            </p:txEl>
                                          </p:spTgt>
                                        </p:tgtEl>
                                      </p:cBhvr>
                                    </p:animEffect>
                                    <p:anim calcmode="lin" valueType="num">
                                      <p:cBhvr>
                                        <p:cTn id="15"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291">
                                            <p:txEl>
                                              <p:pRg st="1" end="1"/>
                                            </p:txEl>
                                          </p:spTgt>
                                        </p:tgtEl>
                                        <p:attrNameLst>
                                          <p:attrName>style.visibility</p:attrName>
                                        </p:attrNameLst>
                                      </p:cBhvr>
                                      <p:to>
                                        <p:strVal val="visible"/>
                                      </p:to>
                                    </p:set>
                                    <p:animEffect transition="in" filter="fade">
                                      <p:cBhvr>
                                        <p:cTn id="21" dur="1000"/>
                                        <p:tgtEl>
                                          <p:spTgt spid="12291">
                                            <p:txEl>
                                              <p:pRg st="1" end="1"/>
                                            </p:txEl>
                                          </p:spTgt>
                                        </p:tgtEl>
                                      </p:cBhvr>
                                    </p:animEffect>
                                    <p:anim calcmode="lin" valueType="num">
                                      <p:cBhvr>
                                        <p:cTn id="22"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291">
                                            <p:txEl>
                                              <p:pRg st="2" end="2"/>
                                            </p:txEl>
                                          </p:spTgt>
                                        </p:tgtEl>
                                        <p:attrNameLst>
                                          <p:attrName>style.visibility</p:attrName>
                                        </p:attrNameLst>
                                      </p:cBhvr>
                                      <p:to>
                                        <p:strVal val="visible"/>
                                      </p:to>
                                    </p:set>
                                    <p:animEffect transition="in" filter="fade">
                                      <p:cBhvr>
                                        <p:cTn id="28" dur="1000"/>
                                        <p:tgtEl>
                                          <p:spTgt spid="12291">
                                            <p:txEl>
                                              <p:pRg st="2" end="2"/>
                                            </p:txEl>
                                          </p:spTgt>
                                        </p:tgtEl>
                                      </p:cBhvr>
                                    </p:animEffect>
                                    <p:anim calcmode="lin" valueType="num">
                                      <p:cBhvr>
                                        <p:cTn id="29"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291">
                                            <p:txEl>
                                              <p:pRg st="3" end="3"/>
                                            </p:txEl>
                                          </p:spTgt>
                                        </p:tgtEl>
                                        <p:attrNameLst>
                                          <p:attrName>style.visibility</p:attrName>
                                        </p:attrNameLst>
                                      </p:cBhvr>
                                      <p:to>
                                        <p:strVal val="visible"/>
                                      </p:to>
                                    </p:set>
                                    <p:animEffect transition="in" filter="fade">
                                      <p:cBhvr>
                                        <p:cTn id="35" dur="1000"/>
                                        <p:tgtEl>
                                          <p:spTgt spid="12291">
                                            <p:txEl>
                                              <p:pRg st="3" end="3"/>
                                            </p:txEl>
                                          </p:spTgt>
                                        </p:tgtEl>
                                      </p:cBhvr>
                                    </p:animEffect>
                                    <p:anim calcmode="lin" valueType="num">
                                      <p:cBhvr>
                                        <p:cTn id="36"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291">
                                            <p:txEl>
                                              <p:pRg st="4" end="4"/>
                                            </p:txEl>
                                          </p:spTgt>
                                        </p:tgtEl>
                                        <p:attrNameLst>
                                          <p:attrName>style.visibility</p:attrName>
                                        </p:attrNameLst>
                                      </p:cBhvr>
                                      <p:to>
                                        <p:strVal val="visible"/>
                                      </p:to>
                                    </p:set>
                                    <p:animEffect transition="in" filter="fade">
                                      <p:cBhvr>
                                        <p:cTn id="42" dur="1000"/>
                                        <p:tgtEl>
                                          <p:spTgt spid="12291">
                                            <p:txEl>
                                              <p:pRg st="4" end="4"/>
                                            </p:txEl>
                                          </p:spTgt>
                                        </p:tgtEl>
                                      </p:cBhvr>
                                    </p:animEffect>
                                    <p:anim calcmode="lin" valueType="num">
                                      <p:cBhvr>
                                        <p:cTn id="43"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291">
                                            <p:txEl>
                                              <p:pRg st="5" end="5"/>
                                            </p:txEl>
                                          </p:spTgt>
                                        </p:tgtEl>
                                        <p:attrNameLst>
                                          <p:attrName>style.visibility</p:attrName>
                                        </p:attrNameLst>
                                      </p:cBhvr>
                                      <p:to>
                                        <p:strVal val="visible"/>
                                      </p:to>
                                    </p:set>
                                    <p:animEffect transition="in" filter="fade">
                                      <p:cBhvr>
                                        <p:cTn id="49" dur="1000"/>
                                        <p:tgtEl>
                                          <p:spTgt spid="12291">
                                            <p:txEl>
                                              <p:pRg st="5" end="5"/>
                                            </p:txEl>
                                          </p:spTgt>
                                        </p:tgtEl>
                                      </p:cBhvr>
                                    </p:animEffect>
                                    <p:anim calcmode="lin" valueType="num">
                                      <p:cBhvr>
                                        <p:cTn id="50"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22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2291">
                                            <p:txEl>
                                              <p:pRg st="6" end="6"/>
                                            </p:txEl>
                                          </p:spTgt>
                                        </p:tgtEl>
                                        <p:attrNameLst>
                                          <p:attrName>style.visibility</p:attrName>
                                        </p:attrNameLst>
                                      </p:cBhvr>
                                      <p:to>
                                        <p:strVal val="visible"/>
                                      </p:to>
                                    </p:set>
                                    <p:anim calcmode="lin" valueType="num">
                                      <p:cBhvr>
                                        <p:cTn id="56" dur="1000" fill="hold"/>
                                        <p:tgtEl>
                                          <p:spTgt spid="12291">
                                            <p:txEl>
                                              <p:pRg st="6" end="6"/>
                                            </p:txEl>
                                          </p:spTgt>
                                        </p:tgtEl>
                                        <p:attrNameLst>
                                          <p:attrName>ppt_w</p:attrName>
                                        </p:attrNameLst>
                                      </p:cBhvr>
                                      <p:tavLst>
                                        <p:tav tm="0">
                                          <p:val>
                                            <p:strVal val="#ppt_w*0.70"/>
                                          </p:val>
                                        </p:tav>
                                        <p:tav tm="100000">
                                          <p:val>
                                            <p:strVal val="#ppt_w"/>
                                          </p:val>
                                        </p:tav>
                                      </p:tavLst>
                                    </p:anim>
                                    <p:anim calcmode="lin" valueType="num">
                                      <p:cBhvr>
                                        <p:cTn id="57" dur="1000" fill="hold"/>
                                        <p:tgtEl>
                                          <p:spTgt spid="12291">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208213" y="2286000"/>
            <a:ext cx="6478587" cy="4572000"/>
          </a:xfrm>
          <a:noFill/>
          <a:ln/>
        </p:spPr>
        <p:txBody>
          <a:bodyPr lIns="90488" tIns="44450" rIns="90488" bIns="44450"/>
          <a:lstStyle/>
          <a:p>
            <a:pPr marL="458788" indent="-458788">
              <a:buFont typeface="Wingdings" charset="2"/>
              <a:buNone/>
            </a:pPr>
            <a:r>
              <a:rPr lang="en-US" sz="3600" b="1" dirty="0" smtClean="0">
                <a:effectLst>
                  <a:outerShdw blurRad="50800" dist="38100" dir="2700000">
                    <a:srgbClr val="000000">
                      <a:alpha val="43000"/>
                    </a:srgbClr>
                  </a:outerShdw>
                </a:effectLst>
              </a:rPr>
              <a:t>II.  What </a:t>
            </a:r>
            <a:r>
              <a:rPr lang="en-US" sz="3600" b="1" dirty="0">
                <a:effectLst>
                  <a:outerShdw blurRad="50800" dist="38100" dir="2700000">
                    <a:srgbClr val="000000">
                      <a:alpha val="43000"/>
                    </a:srgbClr>
                  </a:outerShdw>
                </a:effectLst>
              </a:rPr>
              <a:t>Does He Warn Could Happen?</a:t>
            </a:r>
            <a:endParaRPr lang="en-US" sz="3600" b="1" dirty="0" smtClean="0">
              <a:effectLst>
                <a:outerShdw blurRad="50800" dist="38100" dir="2700000">
                  <a:srgbClr val="000000">
                    <a:alpha val="43000"/>
                  </a:srgbClr>
                </a:outerShdw>
              </a:effectLst>
            </a:endParaRPr>
          </a:p>
          <a:p>
            <a:pPr marL="1081088" indent="-635000">
              <a:buFont typeface="Wingdings" charset="2"/>
              <a:buNone/>
            </a:pPr>
            <a:r>
              <a:rPr lang="en-US" sz="3100" dirty="0" smtClean="0">
                <a:effectLst>
                  <a:outerShdw blurRad="50800" dist="38100" dir="2700000">
                    <a:srgbClr val="000000">
                      <a:alpha val="43000"/>
                    </a:srgbClr>
                  </a:outerShdw>
                </a:effectLst>
              </a:rPr>
              <a:t>A.  “</a:t>
            </a:r>
            <a:r>
              <a:rPr lang="en-US" sz="3100" dirty="0">
                <a:effectLst>
                  <a:outerShdw blurRad="50800" dist="38100" dir="2700000">
                    <a:srgbClr val="000000">
                      <a:alpha val="43000"/>
                    </a:srgbClr>
                  </a:outerShdw>
                </a:effectLst>
              </a:rPr>
              <a:t>If they fall away” (Luke 8:4-8; 11-15</a:t>
            </a:r>
            <a:r>
              <a:rPr lang="en-US" sz="3100" dirty="0" smtClean="0">
                <a:effectLst>
                  <a:outerShdw blurRad="50800" dist="38100" dir="2700000">
                    <a:srgbClr val="000000">
                      <a:alpha val="43000"/>
                    </a:srgbClr>
                  </a:outerShdw>
                </a:effectLst>
              </a:rPr>
              <a:t>)</a:t>
            </a:r>
          </a:p>
          <a:p>
            <a:pPr marL="919163" indent="-446088">
              <a:buNone/>
            </a:pPr>
            <a:r>
              <a:rPr lang="en-US" sz="3100" dirty="0" smtClean="0">
                <a:effectLst>
                  <a:outerShdw blurRad="50800" dist="38100" dir="2700000">
                    <a:srgbClr val="000000">
                      <a:alpha val="43000"/>
                    </a:srgbClr>
                  </a:outerShdw>
                </a:effectLst>
              </a:rPr>
              <a:t>B.  “</a:t>
            </a:r>
            <a:r>
              <a:rPr lang="en-US" sz="3100" dirty="0">
                <a:effectLst>
                  <a:outerShdw blurRad="50800" dist="38100" dir="2700000">
                    <a:srgbClr val="000000">
                      <a:alpha val="43000"/>
                    </a:srgbClr>
                  </a:outerShdw>
                </a:effectLst>
              </a:rPr>
              <a:t>For it is </a:t>
            </a:r>
            <a:r>
              <a:rPr lang="en-US" sz="3100" dirty="0" smtClean="0">
                <a:effectLst>
                  <a:outerShdw blurRad="50800" dist="38100" dir="2700000">
                    <a:srgbClr val="000000">
                      <a:alpha val="43000"/>
                    </a:srgbClr>
                  </a:outerShdw>
                </a:effectLst>
              </a:rPr>
              <a:t>impossible…to </a:t>
            </a:r>
            <a:r>
              <a:rPr lang="en-US" sz="3100" dirty="0">
                <a:effectLst>
                  <a:outerShdw blurRad="50800" dist="38100" dir="2700000">
                    <a:srgbClr val="000000">
                      <a:alpha val="43000"/>
                    </a:srgbClr>
                  </a:outerShdw>
                </a:effectLst>
              </a:rPr>
              <a:t>renew them again to repentance</a:t>
            </a:r>
            <a:r>
              <a:rPr lang="en-US" sz="3100" dirty="0" smtClean="0">
                <a:effectLst>
                  <a:outerShdw blurRad="50800" dist="38100" dir="2700000">
                    <a:srgbClr val="000000">
                      <a:alpha val="43000"/>
                    </a:srgbClr>
                  </a:outerShdw>
                </a:effectLst>
              </a:rPr>
              <a:t>”—Not forgiveness but motivation (</a:t>
            </a:r>
            <a:r>
              <a:rPr lang="en-US" sz="3100" dirty="0" err="1" smtClean="0">
                <a:effectLst>
                  <a:outerShdw blurRad="50800" dist="38100" dir="2700000">
                    <a:srgbClr val="000000">
                      <a:alpha val="43000"/>
                    </a:srgbClr>
                  </a:outerShdw>
                </a:effectLst>
              </a:rPr>
              <a:t>Lk</a:t>
            </a:r>
            <a:r>
              <a:rPr lang="en-US" sz="3100" dirty="0" smtClean="0">
                <a:effectLst>
                  <a:outerShdw blurRad="50800" dist="38100" dir="2700000">
                    <a:srgbClr val="000000">
                      <a:alpha val="43000"/>
                    </a:srgbClr>
                  </a:outerShdw>
                </a:effectLst>
              </a:rPr>
              <a:t> 13:3)</a:t>
            </a:r>
            <a:endParaRPr lang="en-US" dirty="0" smtClean="0">
              <a:effectLst>
                <a:outerShdw blurRad="50800" dist="38100" dir="2700000">
                  <a:srgbClr val="000000">
                    <a:alpha val="43000"/>
                  </a:srgbClr>
                </a:outerShdw>
              </a:effectLst>
            </a:endParaRPr>
          </a:p>
          <a:p>
            <a:pPr marL="0" indent="12700" algn="ctr">
              <a:spcBef>
                <a:spcPts val="1872"/>
              </a:spcBef>
              <a:buNone/>
            </a:pPr>
            <a:r>
              <a:rPr lang="en-US" b="1" i="1" dirty="0" smtClean="0">
                <a:effectLst>
                  <a:outerShdw blurRad="50800" dist="38100" dir="2700000">
                    <a:srgbClr val="000000">
                      <a:alpha val="43000"/>
                    </a:srgbClr>
                  </a:outerShdw>
                </a:effectLst>
              </a:rPr>
              <a:t>They could be lost</a:t>
            </a:r>
            <a:endParaRPr lang="en-US" dirty="0">
              <a:effectLst>
                <a:outerShdw blurRad="50800" dist="38100" dir="2700000">
                  <a:srgbClr val="000000">
                    <a:alpha val="43000"/>
                  </a:srgbClr>
                </a:outerShdw>
              </a:effectLst>
            </a:endParaRPr>
          </a:p>
        </p:txBody>
      </p:sp>
      <p:sp>
        <p:nvSpPr>
          <p:cNvPr id="13317" name="Rectangle 5"/>
          <p:cNvSpPr>
            <a:spLocks noGrp="1" noChangeArrowheads="1"/>
          </p:cNvSpPr>
          <p:nvPr>
            <p:ph type="title"/>
          </p:nvPr>
        </p:nvSpPr>
        <p:spPr>
          <a:xfrm>
            <a:off x="1905000" y="381000"/>
            <a:ext cx="7162800" cy="685800"/>
          </a:xfrm>
          <a:noFill/>
          <a:ln/>
        </p:spPr>
        <p:txBody>
          <a:bodyPr lIns="90488" tIns="44450" rIns="90488" bIns="44450"/>
          <a:lstStyle/>
          <a:p>
            <a:pPr>
              <a:lnSpc>
                <a:spcPct val="90000"/>
              </a:lnSpc>
            </a:pPr>
            <a:r>
              <a:rPr lang="en-US" b="1">
                <a:solidFill>
                  <a:schemeClr val="tx1"/>
                </a:solidFill>
              </a:rPr>
              <a:t>“If They Fall Away…”</a:t>
            </a:r>
            <a:r>
              <a:rPr lang="en-US" sz="3200">
                <a:solidFill>
                  <a:schemeClr val="tx1"/>
                </a:solidFill>
              </a:rPr>
              <a:t/>
            </a:r>
            <a:br>
              <a:rPr lang="en-US" sz="3200">
                <a:solidFill>
                  <a:schemeClr val="tx1"/>
                </a:solidFill>
              </a:rPr>
            </a:br>
            <a:r>
              <a:rPr lang="en-US" sz="3200">
                <a:solidFill>
                  <a:schemeClr val="tx1"/>
                </a:solidFill>
              </a:rPr>
              <a:t>(Hebrews 6:4-8)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1000"/>
                                        <p:tgtEl>
                                          <p:spTgt spid="13315">
                                            <p:txEl>
                                              <p:pRg st="3" end="3"/>
                                            </p:txEl>
                                          </p:spTgt>
                                        </p:tgtEl>
                                      </p:cBhvr>
                                    </p:animEffect>
                                    <p:anim calcmode="lin" valueType="num">
                                      <p:cBhvr>
                                        <p:cTn id="2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2208213" y="2286000"/>
            <a:ext cx="6478587" cy="4572000"/>
          </a:xfrm>
          <a:noFill/>
          <a:ln/>
        </p:spPr>
        <p:txBody>
          <a:bodyPr lIns="90488" tIns="44450" rIns="90488" bIns="44450"/>
          <a:lstStyle/>
          <a:p>
            <a:pPr marL="688975" indent="-688975">
              <a:lnSpc>
                <a:spcPct val="90000"/>
              </a:lnSpc>
              <a:buFont typeface="Wingdings" charset="2"/>
              <a:buNone/>
            </a:pPr>
            <a:r>
              <a:rPr lang="en-US" sz="4000" b="1" dirty="0" smtClean="0">
                <a:effectLst>
                  <a:outerShdw blurRad="50800" dist="38100" dir="2700000">
                    <a:srgbClr val="000000">
                      <a:alpha val="43000"/>
                    </a:srgbClr>
                  </a:outerShdw>
                </a:effectLst>
              </a:rPr>
              <a:t>III.  What </a:t>
            </a:r>
            <a:r>
              <a:rPr lang="en-US" sz="4000" b="1" dirty="0">
                <a:effectLst>
                  <a:outerShdw blurRad="50800" dist="38100" dir="2700000">
                    <a:srgbClr val="000000">
                      <a:alpha val="43000"/>
                    </a:srgbClr>
                  </a:outerShdw>
                </a:effectLst>
              </a:rPr>
              <a:t>Does Falling Away Really Do?</a:t>
            </a:r>
            <a:endParaRPr lang="en-US" sz="4000" b="1" dirty="0" smtClean="0">
              <a:effectLst>
                <a:outerShdw blurRad="50800" dist="38100" dir="2700000">
                  <a:srgbClr val="000000">
                    <a:alpha val="43000"/>
                  </a:srgbClr>
                </a:outerShdw>
              </a:effectLst>
            </a:endParaRPr>
          </a:p>
          <a:p>
            <a:pPr marL="1081088" indent="-512763">
              <a:lnSpc>
                <a:spcPct val="90000"/>
              </a:lnSpc>
              <a:buFont typeface="Wingdings" charset="2"/>
              <a:buNone/>
            </a:pPr>
            <a:r>
              <a:rPr lang="en-US" sz="3100" dirty="0" smtClean="0">
                <a:effectLst>
                  <a:outerShdw blurRad="50800" dist="38100" dir="2700000">
                    <a:srgbClr val="000000">
                      <a:alpha val="43000"/>
                    </a:srgbClr>
                  </a:outerShdw>
                </a:effectLst>
              </a:rPr>
              <a:t>A.  “</a:t>
            </a:r>
            <a:r>
              <a:rPr lang="en-US" sz="3100" dirty="0">
                <a:effectLst>
                  <a:outerShdw blurRad="50800" dist="38100" dir="2700000">
                    <a:srgbClr val="000000">
                      <a:alpha val="43000"/>
                    </a:srgbClr>
                  </a:outerShdw>
                </a:effectLst>
              </a:rPr>
              <a:t>Since they crucify again for themselves the Son of God” </a:t>
            </a:r>
            <a:r>
              <a:rPr lang="en-US" sz="3100" dirty="0" smtClean="0">
                <a:effectLst>
                  <a:outerShdw blurRad="50800" dist="38100" dir="2700000">
                    <a:srgbClr val="000000">
                      <a:alpha val="43000"/>
                    </a:srgbClr>
                  </a:outerShdw>
                </a:effectLst>
              </a:rPr>
              <a:t>(Acts 9:4)  </a:t>
            </a:r>
          </a:p>
          <a:p>
            <a:pPr marL="1081088" indent="-514350">
              <a:buNone/>
            </a:pPr>
            <a:r>
              <a:rPr lang="en-US" sz="3100" dirty="0" smtClean="0">
                <a:effectLst>
                  <a:outerShdw blurRad="50800" dist="38100" dir="2700000">
                    <a:srgbClr val="000000">
                      <a:alpha val="43000"/>
                    </a:srgbClr>
                  </a:outerShdw>
                </a:effectLst>
              </a:rPr>
              <a:t>B</a:t>
            </a:r>
            <a:r>
              <a:rPr lang="en-US" sz="3100" dirty="0">
                <a:effectLst>
                  <a:outerShdw blurRad="50800" dist="38100" dir="2700000">
                    <a:srgbClr val="000000">
                      <a:alpha val="43000"/>
                    </a:srgbClr>
                  </a:outerShdw>
                </a:effectLst>
              </a:rPr>
              <a:t>.  “Put Him to an open shame</a:t>
            </a:r>
            <a:r>
              <a:rPr lang="en-US" sz="3100" dirty="0" smtClean="0">
                <a:effectLst>
                  <a:outerShdw blurRad="50800" dist="38100" dir="2700000">
                    <a:srgbClr val="000000">
                      <a:alpha val="43000"/>
                    </a:srgbClr>
                  </a:outerShdw>
                </a:effectLst>
              </a:rPr>
              <a:t>” (Gal. </a:t>
            </a:r>
            <a:r>
              <a:rPr lang="en-US" sz="3100" dirty="0">
                <a:effectLst>
                  <a:outerShdw blurRad="50800" dist="38100" dir="2700000">
                    <a:srgbClr val="000000">
                      <a:alpha val="43000"/>
                    </a:srgbClr>
                  </a:outerShdw>
                </a:effectLst>
              </a:rPr>
              <a:t>3:</a:t>
            </a:r>
            <a:r>
              <a:rPr lang="en-US" sz="3100" dirty="0" smtClean="0">
                <a:effectLst>
                  <a:outerShdw blurRad="50800" dist="38100" dir="2700000">
                    <a:srgbClr val="000000">
                      <a:alpha val="43000"/>
                    </a:srgbClr>
                  </a:outerShdw>
                </a:effectLst>
              </a:rPr>
              <a:t>26-27</a:t>
            </a:r>
            <a:r>
              <a:rPr lang="en-US" sz="3100" dirty="0">
                <a:effectLst>
                  <a:outerShdw blurRad="50800" dist="38100" dir="2700000">
                    <a:srgbClr val="000000">
                      <a:alpha val="43000"/>
                    </a:srgbClr>
                  </a:outerShdw>
                </a:effectLst>
              </a:rPr>
              <a:t>; 2:20</a:t>
            </a:r>
            <a:r>
              <a:rPr lang="en-US" sz="3100" dirty="0" smtClean="0">
                <a:effectLst>
                  <a:outerShdw blurRad="50800" dist="38100" dir="2700000">
                    <a:srgbClr val="000000">
                      <a:alpha val="43000"/>
                    </a:srgbClr>
                  </a:outerShdw>
                </a:effectLst>
              </a:rPr>
              <a:t>)</a:t>
            </a:r>
          </a:p>
          <a:p>
            <a:pPr marL="0" indent="12700" algn="ctr">
              <a:spcBef>
                <a:spcPts val="1272"/>
              </a:spcBef>
              <a:buNone/>
            </a:pPr>
            <a:r>
              <a:rPr lang="en-US" b="1" i="1" dirty="0" smtClean="0">
                <a:effectLst>
                  <a:outerShdw blurRad="50800" dist="38100" dir="2700000">
                    <a:srgbClr val="000000">
                      <a:alpha val="43000"/>
                    </a:srgbClr>
                  </a:outerShdw>
                </a:effectLst>
              </a:rPr>
              <a:t>They shame the one who died for them</a:t>
            </a:r>
            <a:endParaRPr lang="en-US" dirty="0" smtClean="0">
              <a:effectLst>
                <a:outerShdw blurRad="50800" dist="38100" dir="2700000">
                  <a:srgbClr val="000000">
                    <a:alpha val="43000"/>
                  </a:srgbClr>
                </a:outerShdw>
              </a:effectLst>
            </a:endParaRPr>
          </a:p>
          <a:p>
            <a:pPr marL="1081088" indent="-512763">
              <a:lnSpc>
                <a:spcPct val="90000"/>
              </a:lnSpc>
              <a:buFont typeface="Wingdings" charset="2"/>
              <a:buNone/>
            </a:pPr>
            <a:endParaRPr lang="en-US" dirty="0">
              <a:effectLst>
                <a:outerShdw blurRad="50800" dist="38100" dir="2700000">
                  <a:srgbClr val="000000">
                    <a:alpha val="43000"/>
                  </a:srgbClr>
                </a:outerShdw>
              </a:effectLst>
            </a:endParaRPr>
          </a:p>
        </p:txBody>
      </p:sp>
      <p:sp>
        <p:nvSpPr>
          <p:cNvPr id="14341" name="Rectangle 5"/>
          <p:cNvSpPr>
            <a:spLocks noGrp="1" noChangeArrowheads="1"/>
          </p:cNvSpPr>
          <p:nvPr>
            <p:ph type="title"/>
          </p:nvPr>
        </p:nvSpPr>
        <p:spPr>
          <a:xfrm>
            <a:off x="1905000" y="381000"/>
            <a:ext cx="7162800" cy="685800"/>
          </a:xfrm>
          <a:noFill/>
          <a:ln/>
        </p:spPr>
        <p:txBody>
          <a:bodyPr lIns="90488" tIns="44450" rIns="90488" bIns="44450"/>
          <a:lstStyle/>
          <a:p>
            <a:pPr>
              <a:lnSpc>
                <a:spcPct val="90000"/>
              </a:lnSpc>
            </a:pPr>
            <a:r>
              <a:rPr lang="en-US" b="1">
                <a:solidFill>
                  <a:schemeClr val="tx1"/>
                </a:solidFill>
              </a:rPr>
              <a:t>“If They Fall Away…”</a:t>
            </a:r>
            <a:r>
              <a:rPr lang="en-US" sz="3200">
                <a:solidFill>
                  <a:schemeClr val="tx1"/>
                </a:solidFill>
              </a:rPr>
              <a:t/>
            </a:r>
            <a:br>
              <a:rPr lang="en-US" sz="3200">
                <a:solidFill>
                  <a:schemeClr val="tx1"/>
                </a:solidFill>
              </a:rPr>
            </a:br>
            <a:r>
              <a:rPr lang="en-US" sz="3200">
                <a:solidFill>
                  <a:schemeClr val="tx1"/>
                </a:solidFill>
              </a:rPr>
              <a:t>(Hebrews 6:4-8)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Communicating Bad News">
  <a:themeElements>
    <a:clrScheme name="Communicating Bad News 1">
      <a:dk1>
        <a:srgbClr val="868686"/>
      </a:dk1>
      <a:lt1>
        <a:srgbClr val="FFCC99"/>
      </a:lt1>
      <a:dk2>
        <a:srgbClr val="000000"/>
      </a:dk2>
      <a:lt2>
        <a:srgbClr val="FF9966"/>
      </a:lt2>
      <a:accent1>
        <a:srgbClr val="009999"/>
      </a:accent1>
      <a:accent2>
        <a:srgbClr val="99CCFF"/>
      </a:accent2>
      <a:accent3>
        <a:srgbClr val="AAAAAA"/>
      </a:accent3>
      <a:accent4>
        <a:srgbClr val="DAAE82"/>
      </a:accent4>
      <a:accent5>
        <a:srgbClr val="AACACA"/>
      </a:accent5>
      <a:accent6>
        <a:srgbClr val="8AB9E7"/>
      </a:accent6>
      <a:hlink>
        <a:srgbClr val="FF6633"/>
      </a:hlink>
      <a:folHlink>
        <a:srgbClr val="CC3300"/>
      </a:folHlink>
    </a:clrScheme>
    <a:fontScheme name="Communicating Bad News">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ommunicating Bad News 1">
        <a:dk1>
          <a:srgbClr val="868686"/>
        </a:dk1>
        <a:lt1>
          <a:srgbClr val="FFCC99"/>
        </a:lt1>
        <a:dk2>
          <a:srgbClr val="000000"/>
        </a:dk2>
        <a:lt2>
          <a:srgbClr val="FF9966"/>
        </a:lt2>
        <a:accent1>
          <a:srgbClr val="009999"/>
        </a:accent1>
        <a:accent2>
          <a:srgbClr val="99CCFF"/>
        </a:accent2>
        <a:accent3>
          <a:srgbClr val="AAAAAA"/>
        </a:accent3>
        <a:accent4>
          <a:srgbClr val="DAAE82"/>
        </a:accent4>
        <a:accent5>
          <a:srgbClr val="AACACA"/>
        </a:accent5>
        <a:accent6>
          <a:srgbClr val="8AB9E7"/>
        </a:accent6>
        <a:hlink>
          <a:srgbClr val="FF6633"/>
        </a:hlink>
        <a:folHlink>
          <a:srgbClr val="CC3300"/>
        </a:folHlink>
      </a:clrScheme>
      <a:clrMap bg1="dk2" tx1="lt1" bg2="dk1" tx2="lt2" accent1="accent1" accent2="accent2" accent3="accent3" accent4="accent4" accent5="accent5" accent6="accent6" hlink="hlink" folHlink="folHlink"/>
    </a:extraClrScheme>
    <a:extraClrScheme>
      <a:clrScheme name="Communicating Bad News 2">
        <a:dk1>
          <a:srgbClr val="000000"/>
        </a:dk1>
        <a:lt1>
          <a:srgbClr val="FDE3BA"/>
        </a:lt1>
        <a:dk2>
          <a:srgbClr val="000000"/>
        </a:dk2>
        <a:lt2>
          <a:srgbClr val="FF9933"/>
        </a:lt2>
        <a:accent1>
          <a:srgbClr val="FF6C49"/>
        </a:accent1>
        <a:accent2>
          <a:srgbClr val="99CCFF"/>
        </a:accent2>
        <a:accent3>
          <a:srgbClr val="FEEFD9"/>
        </a:accent3>
        <a:accent4>
          <a:srgbClr val="000000"/>
        </a:accent4>
        <a:accent5>
          <a:srgbClr val="FFBAB1"/>
        </a:accent5>
        <a:accent6>
          <a:srgbClr val="8AB9E7"/>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Communicating Bad News 3">
        <a:dk1>
          <a:srgbClr val="000000"/>
        </a:dk1>
        <a:lt1>
          <a:srgbClr val="FFFFFF"/>
        </a:lt1>
        <a:dk2>
          <a:srgbClr val="000000"/>
        </a:dk2>
        <a:lt2>
          <a:srgbClr val="B2B2B2"/>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Communicating Bad News</Template>
  <TotalTime>83</TotalTime>
  <Words>436</Words>
  <Application>Microsoft Macintosh PowerPoint</Application>
  <PresentationFormat>On-screen Show (4:3)</PresentationFormat>
  <Paragraphs>27</Paragraphs>
  <Slides>5</Slides>
  <Notes>5</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Communicating Bad News</vt:lpstr>
      <vt:lpstr>Hebrews 6:4-8</vt:lpstr>
      <vt:lpstr>Hebrews 6:4-8</vt:lpstr>
      <vt:lpstr>“If They Fall Away…” (Hebrews 6:4-8)</vt:lpstr>
      <vt:lpstr>“If They Fall Away…” (Hebrews 6:4-8)</vt:lpstr>
      <vt:lpstr>“If They Fall Away…” (Hebrews 6:4-8)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 Park church</dc:creator>
  <cp:lastModifiedBy>Kyle Pope</cp:lastModifiedBy>
  <cp:revision>7</cp:revision>
  <dcterms:created xsi:type="dcterms:W3CDTF">2018-02-06T06:11:44Z</dcterms:created>
  <dcterms:modified xsi:type="dcterms:W3CDTF">2018-02-06T06:11:55Z</dcterms:modified>
</cp:coreProperties>
</file>