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8A3DC-7D75-8544-85CF-E2EA5A0C7A1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C9AE7-F9BC-FF4D-B115-9FE42AF68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838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0"/>
            <a:ext cx="60960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048000" cy="14838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119" y="0"/>
            <a:ext cx="6103882" cy="1600200"/>
          </a:xfrm>
        </p:spPr>
        <p:txBody>
          <a:bodyPr>
            <a:noAutofit/>
          </a:bodyPr>
          <a:lstStyle/>
          <a:p>
            <a:r>
              <a:rPr lang="en-US" sz="4300" dirty="0" smtClean="0"/>
              <a:t>Should We Use Instruments in Worship?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16"/>
            <a:ext cx="8229600" cy="48714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000" dirty="0"/>
              <a:t>I. Instrumental Music Was Used in the </a:t>
            </a:r>
            <a:r>
              <a:rPr lang="en-US" sz="5000" dirty="0" smtClean="0"/>
              <a:t>Old Testament </a:t>
            </a:r>
            <a:r>
              <a:rPr lang="en-US" sz="5000" dirty="0"/>
              <a:t>in Worship to God.</a:t>
            </a:r>
          </a:p>
          <a:p>
            <a:pPr marL="850900" indent="-392113">
              <a:buNone/>
            </a:pPr>
            <a:r>
              <a:rPr lang="en-US" sz="3613" dirty="0"/>
              <a:t>A. Instruments were used in </a:t>
            </a:r>
            <a:r>
              <a:rPr lang="en-US" sz="3613" dirty="0" smtClean="0"/>
              <a:t>connection with </a:t>
            </a:r>
            <a:r>
              <a:rPr lang="en-US" sz="3613" dirty="0"/>
              <a:t>prophecy. </a:t>
            </a:r>
            <a:r>
              <a:rPr lang="en-US" sz="3613" dirty="0" smtClean="0"/>
              <a:t>(1 Sam. </a:t>
            </a:r>
            <a:r>
              <a:rPr lang="en-US" sz="3613" dirty="0"/>
              <a:t>10:5-7).</a:t>
            </a:r>
          </a:p>
          <a:p>
            <a:pPr marL="850900" indent="-392113">
              <a:buNone/>
            </a:pPr>
            <a:r>
              <a:rPr lang="en-US" sz="3613" dirty="0"/>
              <a:t>B. David used instruments in worship </a:t>
            </a:r>
            <a:r>
              <a:rPr lang="en-US" sz="3613" dirty="0" smtClean="0"/>
              <a:t>to God</a:t>
            </a:r>
            <a:r>
              <a:rPr lang="en-US" sz="3613" dirty="0"/>
              <a:t>. </a:t>
            </a:r>
            <a:r>
              <a:rPr lang="en-US" sz="3613" dirty="0" smtClean="0"/>
              <a:t>(2 Sam. </a:t>
            </a:r>
            <a:r>
              <a:rPr lang="en-US" sz="3613" dirty="0"/>
              <a:t>6:5).</a:t>
            </a:r>
          </a:p>
          <a:p>
            <a:pPr marL="1255713" indent="-338138">
              <a:buNone/>
            </a:pPr>
            <a:r>
              <a:rPr lang="en-US" sz="3355" dirty="0"/>
              <a:t>1. This was commanded by God. </a:t>
            </a:r>
            <a:r>
              <a:rPr lang="en-US" sz="3355" dirty="0" smtClean="0"/>
              <a:t>(2 Chron. </a:t>
            </a:r>
            <a:r>
              <a:rPr lang="en-US" sz="3355" dirty="0"/>
              <a:t>29:25-29).</a:t>
            </a:r>
          </a:p>
          <a:p>
            <a:pPr marL="1255713" indent="-338138">
              <a:buNone/>
            </a:pPr>
            <a:r>
              <a:rPr lang="en-US" sz="3355" dirty="0"/>
              <a:t>2. The Psalms encourage </a:t>
            </a:r>
            <a:r>
              <a:rPr lang="en-US" sz="3355" dirty="0" smtClean="0"/>
              <a:t>instruments in </a:t>
            </a:r>
            <a:r>
              <a:rPr lang="en-US" sz="3355" dirty="0"/>
              <a:t>worship to God. (</a:t>
            </a:r>
            <a:r>
              <a:rPr lang="en-US" sz="3355" dirty="0" smtClean="0"/>
              <a:t>Ps. </a:t>
            </a:r>
            <a:r>
              <a:rPr lang="en-US" sz="3355" dirty="0"/>
              <a:t>33:1-3; 92:1-4).</a:t>
            </a:r>
          </a:p>
          <a:p>
            <a:pPr marL="796925" indent="-338138">
              <a:buNone/>
            </a:pPr>
            <a:r>
              <a:rPr lang="en-US" sz="3613" dirty="0"/>
              <a:t>C. The Prophet Amos rebuked the abuses of instrumental music </a:t>
            </a:r>
            <a:r>
              <a:rPr lang="en-US" sz="3613" dirty="0" smtClean="0"/>
              <a:t>in worship</a:t>
            </a:r>
            <a:r>
              <a:rPr lang="en-US" sz="3613" dirty="0"/>
              <a:t>. (Amos 5:21-24).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119" y="0"/>
            <a:ext cx="6103882" cy="1600200"/>
          </a:xfrm>
        </p:spPr>
        <p:txBody>
          <a:bodyPr>
            <a:noAutofit/>
          </a:bodyPr>
          <a:lstStyle/>
          <a:p>
            <a:r>
              <a:rPr lang="en-US" sz="4300" dirty="0" smtClean="0"/>
              <a:t>Should We Use Instruments in Worship?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16"/>
            <a:ext cx="8229600" cy="4871484"/>
          </a:xfrm>
        </p:spPr>
        <p:txBody>
          <a:bodyPr>
            <a:normAutofit/>
          </a:bodyPr>
          <a:lstStyle/>
          <a:p>
            <a:pPr marL="512763" indent="-512763">
              <a:buNone/>
            </a:pPr>
            <a:r>
              <a:rPr lang="en-US" sz="3600" dirty="0"/>
              <a:t>II. Instrumental Music Was Not a Part of Worship to God in the </a:t>
            </a:r>
            <a:r>
              <a:rPr lang="en-US" sz="3600" dirty="0" smtClean="0"/>
              <a:t>New Testament</a:t>
            </a:r>
            <a:r>
              <a:rPr lang="en-US" sz="3600" dirty="0"/>
              <a:t>.</a:t>
            </a:r>
          </a:p>
          <a:p>
            <a:pPr marL="919163" indent="-458788">
              <a:buNone/>
            </a:pPr>
            <a:r>
              <a:rPr lang="en-US" sz="3100" dirty="0"/>
              <a:t>A. The disciples of Jesus sang. (</a:t>
            </a:r>
            <a:r>
              <a:rPr lang="en-US" sz="3100" dirty="0" smtClean="0"/>
              <a:t>Matt. </a:t>
            </a:r>
            <a:r>
              <a:rPr lang="en-US" sz="3100" dirty="0"/>
              <a:t>26:30).</a:t>
            </a:r>
          </a:p>
          <a:p>
            <a:pPr marL="919163" indent="-458788">
              <a:buNone/>
            </a:pPr>
            <a:r>
              <a:rPr lang="en-US" sz="3100" dirty="0"/>
              <a:t>B. Christians were commanded to sing. (</a:t>
            </a:r>
            <a:r>
              <a:rPr lang="en-US" sz="3100" dirty="0" smtClean="0"/>
              <a:t>Eph. </a:t>
            </a:r>
            <a:r>
              <a:rPr lang="en-US" sz="3100" dirty="0"/>
              <a:t>5:19; </a:t>
            </a:r>
            <a:r>
              <a:rPr lang="en-US" sz="3100" dirty="0" smtClean="0"/>
              <a:t>Col.</a:t>
            </a:r>
            <a:r>
              <a:rPr lang="en-US" sz="3100" dirty="0"/>
              <a:t> </a:t>
            </a:r>
            <a:r>
              <a:rPr lang="en-US" sz="3100" dirty="0" smtClean="0"/>
              <a:t>3</a:t>
            </a:r>
            <a:r>
              <a:rPr lang="en-US" sz="3100" dirty="0"/>
              <a:t>:16)</a:t>
            </a:r>
            <a:r>
              <a:rPr lang="en-US" sz="3100" dirty="0" smtClean="0"/>
              <a:t>.</a:t>
            </a:r>
          </a:p>
          <a:p>
            <a:pPr marL="1377950" indent="-514350">
              <a:buFont typeface="+mj-lt"/>
              <a:buAutoNum type="arabicPeriod"/>
            </a:pPr>
            <a:r>
              <a:rPr lang="en-US" sz="2800" dirty="0"/>
              <a:t>The word translated “making melody” is the Greek word </a:t>
            </a:r>
            <a:r>
              <a:rPr lang="en-US" sz="2800" i="1" dirty="0" err="1" smtClean="0"/>
              <a:t>psallo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119" y="0"/>
            <a:ext cx="6103882" cy="1600200"/>
          </a:xfrm>
        </p:spPr>
        <p:txBody>
          <a:bodyPr>
            <a:noAutofit/>
          </a:bodyPr>
          <a:lstStyle/>
          <a:p>
            <a:r>
              <a:rPr lang="en-US" sz="4300" dirty="0" smtClean="0"/>
              <a:t>Should We Use Instruments in Worship?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16"/>
            <a:ext cx="8229600" cy="487148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“The original meaning of </a:t>
            </a:r>
            <a:r>
              <a:rPr lang="en-US" sz="2800" i="1" dirty="0" err="1"/>
              <a:t>psallo</a:t>
            </a:r>
            <a:r>
              <a:rPr lang="en-US" sz="2800" i="1" dirty="0"/>
              <a:t> was ‘pluck,´ ‘play´ (a </a:t>
            </a:r>
            <a:r>
              <a:rPr lang="en-US" sz="2800" i="1" dirty="0" smtClean="0"/>
              <a:t>stringed </a:t>
            </a:r>
            <a:r>
              <a:rPr lang="en-US" sz="2800" dirty="0" smtClean="0"/>
              <a:t>instrument</a:t>
            </a:r>
            <a:r>
              <a:rPr lang="en-US" sz="2800" dirty="0"/>
              <a:t>); this persisted at least to the time of Lucian (cf. </a:t>
            </a:r>
            <a:r>
              <a:rPr lang="en-US" sz="2800" i="1" dirty="0"/>
              <a:t>Parasite 17)</a:t>
            </a:r>
            <a:r>
              <a:rPr lang="en-US" sz="2800" i="1" dirty="0" smtClean="0"/>
              <a:t>. </a:t>
            </a:r>
            <a:r>
              <a:rPr lang="en-US" sz="2800" dirty="0" smtClean="0"/>
              <a:t>In </a:t>
            </a:r>
            <a:r>
              <a:rPr lang="en-US" sz="2800" dirty="0"/>
              <a:t>the Septuagint </a:t>
            </a:r>
            <a:r>
              <a:rPr lang="en-US" sz="2800" i="1" dirty="0" err="1"/>
              <a:t>psallo</a:t>
            </a:r>
            <a:r>
              <a:rPr lang="en-US" sz="2800" i="1" dirty="0"/>
              <a:t> frequently means ‘sing´, whether to the </a:t>
            </a:r>
            <a:r>
              <a:rPr lang="en-US" sz="2800" i="1" dirty="0" smtClean="0"/>
              <a:t>accompaniment </a:t>
            </a:r>
            <a:r>
              <a:rPr lang="en-US" sz="2800" dirty="0" smtClean="0"/>
              <a:t>of </a:t>
            </a:r>
            <a:r>
              <a:rPr lang="en-US" sz="2800" dirty="0"/>
              <a:t>a harp or (as usually) not (Ps. 7:18,19; 9:12; 107:4 and others)</a:t>
            </a:r>
            <a:r>
              <a:rPr lang="en-US" sz="2800" dirty="0" smtClean="0"/>
              <a:t>. This </a:t>
            </a:r>
            <a:r>
              <a:rPr lang="en-US" sz="2800" dirty="0"/>
              <a:t>process continued until </a:t>
            </a:r>
            <a:r>
              <a:rPr lang="en-US" sz="2800" i="1" dirty="0" err="1"/>
              <a:t>psallo</a:t>
            </a:r>
            <a:r>
              <a:rPr lang="en-US" sz="2800" i="1" dirty="0"/>
              <a:t> in Modern Greek means ‘sing´ </a:t>
            </a:r>
            <a:r>
              <a:rPr lang="en-US" sz="2800" i="1" dirty="0" smtClean="0"/>
              <a:t>exclusively…</a:t>
            </a:r>
            <a:r>
              <a:rPr lang="en-US" sz="2800" dirty="0" smtClean="0"/>
              <a:t>it </a:t>
            </a:r>
            <a:r>
              <a:rPr lang="en-US" sz="2800" dirty="0"/>
              <a:t>is likely that some sense such as </a:t>
            </a:r>
            <a:r>
              <a:rPr lang="en-US" sz="2800" i="1" dirty="0"/>
              <a:t>make melody</a:t>
            </a:r>
            <a:r>
              <a:rPr lang="en-US" sz="2800" dirty="0"/>
              <a:t> is best here [</a:t>
            </a:r>
            <a:r>
              <a:rPr lang="en-US" sz="2800" dirty="0" smtClean="0"/>
              <a:t>i</a:t>
            </a:r>
            <a:r>
              <a:rPr lang="en-US" sz="2800" i="1" dirty="0" smtClean="0"/>
              <a:t>.e. </a:t>
            </a:r>
            <a:r>
              <a:rPr lang="en-US" sz="2800" dirty="0" smtClean="0"/>
              <a:t>Ephesians </a:t>
            </a:r>
            <a:r>
              <a:rPr lang="en-US" sz="2800" dirty="0"/>
              <a:t>5:19]. Those who favor ‘play</a:t>
            </a:r>
            <a:r>
              <a:rPr lang="en-US" sz="2800" dirty="0" smtClean="0"/>
              <a:t>´.</a:t>
            </a:r>
            <a:r>
              <a:rPr lang="en-US" sz="2800" dirty="0"/>
              <a:t>.. may be relying too much on </a:t>
            </a:r>
            <a:r>
              <a:rPr lang="en-US" sz="2800" dirty="0" smtClean="0"/>
              <a:t>the earliest </a:t>
            </a:r>
            <a:r>
              <a:rPr lang="en-US" sz="2800" dirty="0"/>
              <a:t>meaning of </a:t>
            </a:r>
            <a:r>
              <a:rPr lang="en-US" sz="2800" i="1" dirty="0" err="1" smtClean="0"/>
              <a:t>psallo</a:t>
            </a:r>
            <a:r>
              <a:rPr lang="en-US" sz="2800" i="1" dirty="0" smtClean="0"/>
              <a:t>.” </a:t>
            </a:r>
            <a:endParaRPr lang="en-US" sz="2800" dirty="0" smtClean="0"/>
          </a:p>
          <a:p>
            <a:pPr algn="r">
              <a:buNone/>
            </a:pPr>
            <a:r>
              <a:rPr lang="en-US" sz="2800" i="1" dirty="0" smtClean="0"/>
              <a:t>A </a:t>
            </a:r>
            <a:r>
              <a:rPr lang="en-US" sz="2800" i="1" dirty="0"/>
              <a:t>Greek-English Lexicon of the New </a:t>
            </a:r>
            <a:r>
              <a:rPr lang="en-US" sz="2800" i="1" dirty="0" smtClean="0"/>
              <a:t>Testament and </a:t>
            </a:r>
            <a:r>
              <a:rPr lang="en-US" sz="2800" i="1" dirty="0"/>
              <a:t>Other Early Christian Literature. by Walter Bauer, William F. Arndt </a:t>
            </a:r>
            <a:r>
              <a:rPr lang="en-US" sz="2800" i="1" dirty="0" smtClean="0"/>
              <a:t>&amp;</a:t>
            </a:r>
            <a:r>
              <a:rPr lang="en-US" sz="2800" i="1" dirty="0"/>
              <a:t> </a:t>
            </a:r>
            <a:r>
              <a:rPr lang="en-US" sz="2800" dirty="0" smtClean="0"/>
              <a:t>Wilbur Gingrich. Second Edition. University of Chicago Press. 1979. </a:t>
            </a:r>
            <a:r>
              <a:rPr lang="en-US" sz="2800" dirty="0" err="1" smtClean="0"/>
              <a:t>p</a:t>
            </a:r>
            <a:r>
              <a:rPr lang="en-US" sz="2800" dirty="0" smtClean="0"/>
              <a:t>. 891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119" y="0"/>
            <a:ext cx="6103882" cy="1600200"/>
          </a:xfrm>
        </p:spPr>
        <p:txBody>
          <a:bodyPr>
            <a:noAutofit/>
          </a:bodyPr>
          <a:lstStyle/>
          <a:p>
            <a:r>
              <a:rPr lang="en-US" sz="4300" dirty="0" smtClean="0"/>
              <a:t>Should We Use Instruments in Worship?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16"/>
            <a:ext cx="8229600" cy="4871484"/>
          </a:xfrm>
        </p:spPr>
        <p:txBody>
          <a:bodyPr>
            <a:normAutofit/>
          </a:bodyPr>
          <a:lstStyle/>
          <a:p>
            <a:pPr marL="512763" indent="-512763">
              <a:buNone/>
            </a:pPr>
            <a:r>
              <a:rPr lang="en-US" sz="3600" dirty="0"/>
              <a:t>II. Instrumental Music Was Not a Part of Worship to God in the </a:t>
            </a:r>
            <a:r>
              <a:rPr lang="en-US" sz="3600" dirty="0" smtClean="0"/>
              <a:t>New Testament</a:t>
            </a:r>
            <a:r>
              <a:rPr lang="en-US" sz="3600" dirty="0"/>
              <a:t>.</a:t>
            </a:r>
          </a:p>
          <a:p>
            <a:pPr marL="919163" indent="-458788">
              <a:buNone/>
            </a:pPr>
            <a:r>
              <a:rPr lang="en-US" sz="3100" dirty="0"/>
              <a:t>A. The disciples of Jesus sang. (</a:t>
            </a:r>
            <a:r>
              <a:rPr lang="en-US" sz="3100" dirty="0" smtClean="0"/>
              <a:t>Matt. </a:t>
            </a:r>
            <a:r>
              <a:rPr lang="en-US" sz="3100" dirty="0"/>
              <a:t>26:30).</a:t>
            </a:r>
          </a:p>
          <a:p>
            <a:pPr marL="919163" indent="-458788">
              <a:buNone/>
            </a:pPr>
            <a:r>
              <a:rPr lang="en-US" sz="3100" dirty="0"/>
              <a:t>B. Christians were commanded to sing. (</a:t>
            </a:r>
            <a:r>
              <a:rPr lang="en-US" sz="3100" dirty="0" smtClean="0"/>
              <a:t>Eph. </a:t>
            </a:r>
            <a:r>
              <a:rPr lang="en-US" sz="3100" dirty="0"/>
              <a:t>5:19; </a:t>
            </a:r>
            <a:r>
              <a:rPr lang="en-US" sz="3100" dirty="0" smtClean="0"/>
              <a:t>Col.</a:t>
            </a:r>
            <a:r>
              <a:rPr lang="en-US" sz="3100" dirty="0"/>
              <a:t> </a:t>
            </a:r>
            <a:r>
              <a:rPr lang="en-US" sz="3100" dirty="0" smtClean="0"/>
              <a:t>3</a:t>
            </a:r>
            <a:r>
              <a:rPr lang="en-US" sz="3100" dirty="0"/>
              <a:t>:16)</a:t>
            </a:r>
            <a:r>
              <a:rPr lang="en-US" sz="3100" dirty="0" smtClean="0"/>
              <a:t>.</a:t>
            </a:r>
          </a:p>
          <a:p>
            <a:pPr marL="1377950" indent="-514350">
              <a:buFont typeface="+mj-lt"/>
              <a:buAutoNum type="arabicPeriod"/>
            </a:pPr>
            <a:r>
              <a:rPr lang="en-US" sz="2800" dirty="0"/>
              <a:t>The word translated “making melody” is the Greek word </a:t>
            </a:r>
            <a:r>
              <a:rPr lang="en-US" sz="2800" i="1" dirty="0" err="1" smtClean="0"/>
              <a:t>psallo</a:t>
            </a:r>
            <a:r>
              <a:rPr lang="en-US" sz="2800" i="1" dirty="0" smtClean="0"/>
              <a:t>.</a:t>
            </a:r>
          </a:p>
          <a:p>
            <a:pPr marL="1377950" indent="-514350">
              <a:buFont typeface="+mj-lt"/>
              <a:buAutoNum type="arabicPeriod"/>
            </a:pPr>
            <a:r>
              <a:rPr lang="en-US" sz="2800" dirty="0" smtClean="0"/>
              <a:t>Singing </a:t>
            </a:r>
            <a:r>
              <a:rPr lang="en-US" sz="2800" dirty="0"/>
              <a:t>alone is described in </a:t>
            </a:r>
            <a:r>
              <a:rPr lang="en-US" sz="2800" dirty="0" smtClean="0"/>
              <a:t>worship (1 Cor. </a:t>
            </a:r>
            <a:r>
              <a:rPr lang="en-US" sz="2800" dirty="0"/>
              <a:t>14:15).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119" y="0"/>
            <a:ext cx="6103882" cy="1600200"/>
          </a:xfrm>
        </p:spPr>
        <p:txBody>
          <a:bodyPr>
            <a:noAutofit/>
          </a:bodyPr>
          <a:lstStyle/>
          <a:p>
            <a:r>
              <a:rPr lang="en-US" sz="4300" dirty="0" smtClean="0"/>
              <a:t>Should We Use Instruments in Worship?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16"/>
            <a:ext cx="8229600" cy="4871484"/>
          </a:xfrm>
        </p:spPr>
        <p:txBody>
          <a:bodyPr>
            <a:normAutofit fontScale="77500" lnSpcReduction="20000"/>
          </a:bodyPr>
          <a:lstStyle/>
          <a:p>
            <a:pPr marL="635000" indent="-635000">
              <a:buNone/>
            </a:pPr>
            <a:r>
              <a:rPr lang="en-US" sz="4857" dirty="0"/>
              <a:t>III. The Old Testament Is Not the Pattern for New Testament Worship.</a:t>
            </a:r>
            <a:endParaRPr lang="en-US" sz="4857" dirty="0" smtClean="0"/>
          </a:p>
          <a:p>
            <a:pPr marL="858838" lvl="1" indent="-458788">
              <a:buAutoNum type="alphaUcPeriod"/>
            </a:pPr>
            <a:r>
              <a:rPr lang="en-US" sz="3613" dirty="0" smtClean="0"/>
              <a:t>The </a:t>
            </a:r>
            <a:r>
              <a:rPr lang="en-US" sz="3613" dirty="0"/>
              <a:t>New Covenant has taken away the </a:t>
            </a:r>
            <a:r>
              <a:rPr lang="en-US" sz="3613" dirty="0" smtClean="0"/>
              <a:t>old </a:t>
            </a:r>
            <a:r>
              <a:rPr lang="en-US" sz="3613" dirty="0"/>
              <a:t>(</a:t>
            </a:r>
            <a:r>
              <a:rPr lang="en-US" sz="3613" dirty="0" smtClean="0"/>
              <a:t>Heb. </a:t>
            </a:r>
            <a:r>
              <a:rPr lang="en-US" sz="3613" dirty="0"/>
              <a:t>10:8-10).</a:t>
            </a:r>
            <a:endParaRPr lang="en-US" sz="3613" dirty="0" smtClean="0"/>
          </a:p>
          <a:p>
            <a:pPr marL="1143000" lvl="1" indent="-338138">
              <a:buFont typeface="Arial"/>
              <a:buChar char="•"/>
            </a:pPr>
            <a:r>
              <a:rPr lang="en-US" sz="3355" dirty="0" smtClean="0"/>
              <a:t>Burning </a:t>
            </a:r>
            <a:r>
              <a:rPr lang="en-US" sz="3355" dirty="0"/>
              <a:t>of </a:t>
            </a:r>
            <a:r>
              <a:rPr lang="en-US" sz="3355" dirty="0" smtClean="0"/>
              <a:t>incense or Priestly robes?</a:t>
            </a:r>
          </a:p>
          <a:p>
            <a:pPr marL="850900" lvl="1" indent="-393700">
              <a:buNone/>
            </a:pPr>
            <a:r>
              <a:rPr lang="en-US" sz="3613" dirty="0"/>
              <a:t>B. Simply because God has commanded something at one time </a:t>
            </a:r>
            <a:r>
              <a:rPr lang="en-US" sz="3613" dirty="0" smtClean="0"/>
              <a:t>does not </a:t>
            </a:r>
            <a:r>
              <a:rPr lang="en-US" sz="3613" dirty="0"/>
              <a:t>authorize it for all time.</a:t>
            </a:r>
            <a:endParaRPr lang="en-US" sz="3613" dirty="0" smtClean="0"/>
          </a:p>
          <a:p>
            <a:pPr marL="1201738" lvl="1">
              <a:buNone/>
            </a:pPr>
            <a:r>
              <a:rPr lang="en-US" sz="3355" dirty="0" smtClean="0"/>
              <a:t>1. Moses </a:t>
            </a:r>
            <a:r>
              <a:rPr lang="en-US" sz="3355" dirty="0"/>
              <a:t>was commanded to strike the rock in order to </a:t>
            </a:r>
            <a:r>
              <a:rPr lang="en-US" sz="3355" dirty="0" smtClean="0"/>
              <a:t>bring</a:t>
            </a:r>
            <a:r>
              <a:rPr lang="en-US" sz="3355" dirty="0"/>
              <a:t> </a:t>
            </a:r>
            <a:r>
              <a:rPr lang="en-US" sz="3355" dirty="0" smtClean="0"/>
              <a:t>forth water at </a:t>
            </a:r>
            <a:r>
              <a:rPr lang="en-US" sz="3355" dirty="0" err="1" smtClean="0"/>
              <a:t>Horeb</a:t>
            </a:r>
            <a:r>
              <a:rPr lang="en-US" sz="3355" dirty="0" smtClean="0"/>
              <a:t>. (Exod. 17:6).</a:t>
            </a:r>
          </a:p>
          <a:p>
            <a:pPr marL="1201738" lvl="1">
              <a:buNone/>
            </a:pPr>
            <a:r>
              <a:rPr lang="en-US" sz="3355" dirty="0" smtClean="0"/>
              <a:t>2. It was wrong for him to strike the rock at </a:t>
            </a:r>
            <a:r>
              <a:rPr lang="en-US" sz="3355" dirty="0" err="1" smtClean="0"/>
              <a:t>Kadesh</a:t>
            </a:r>
            <a:r>
              <a:rPr lang="en-US" sz="3355" dirty="0" smtClean="0"/>
              <a:t>, even though God </a:t>
            </a:r>
            <a:r>
              <a:rPr lang="en-US" sz="3355" dirty="0"/>
              <a:t>had not specifically forbidden it. (</a:t>
            </a:r>
            <a:r>
              <a:rPr lang="en-US" sz="3355" dirty="0" smtClean="0"/>
              <a:t>Num. </a:t>
            </a:r>
            <a:r>
              <a:rPr lang="en-US" sz="3355" dirty="0"/>
              <a:t>20:8; 11-12).</a:t>
            </a:r>
            <a:endParaRPr lang="en-US" sz="3355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604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Should We Use Instruments in Worship?</vt:lpstr>
      <vt:lpstr>Should We Use Instruments in Worship?</vt:lpstr>
      <vt:lpstr>Should We Use Instruments in Worship?</vt:lpstr>
      <vt:lpstr>Should We Use Instruments in Worship?</vt:lpstr>
      <vt:lpstr>Should We Use Instruments in Worship?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2018-02-06T06:12:00Z</dcterms:created>
  <dcterms:modified xsi:type="dcterms:W3CDTF">2018-02-06T06:12:12Z</dcterms:modified>
</cp:coreProperties>
</file>