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5" r:id="rId1"/>
  </p:sldMasterIdLst>
  <p:sldIdLst>
    <p:sldId id="259" r:id="rId2"/>
    <p:sldId id="260" r:id="rId3"/>
    <p:sldId id="261" r:id="rId4"/>
    <p:sldId id="262" r:id="rId5"/>
    <p:sldId id="257"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D894DE5-736F-3844-9639-DCA44745D12E}" type="datetimeFigureOut">
              <a:rPr lang="en-US" smtClean="0"/>
              <a:pPr/>
              <a:t>7/2/18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364D0-389B-C244-B255-C0B7C6537574}"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894DE5-736F-3844-9639-DCA44745D12E}" type="datetimeFigureOut">
              <a:rPr lang="en-US" smtClean="0"/>
              <a:pPr/>
              <a:t>7/2/18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364D0-389B-C244-B255-C0B7C6537574}" type="slidenum">
              <a:rPr lang="en-US" smtClean="0"/>
              <a:pPr/>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894DE5-736F-3844-9639-DCA44745D12E}" type="datetimeFigureOut">
              <a:rPr lang="en-US" smtClean="0"/>
              <a:pPr/>
              <a:t>7/2/18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364D0-389B-C244-B255-C0B7C6537574}" type="slidenum">
              <a:rPr lang="en-US" smtClean="0"/>
              <a:pPr/>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D894DE5-736F-3844-9639-DCA44745D12E}" type="datetimeFigureOut">
              <a:rPr lang="en-US" smtClean="0"/>
              <a:pPr/>
              <a:t>7/2/18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364D0-389B-C244-B255-C0B7C6537574}" type="slidenum">
              <a:rPr lang="en-US" smtClean="0"/>
              <a:pPr/>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D894DE5-736F-3844-9639-DCA44745D12E}" type="datetimeFigureOut">
              <a:rPr lang="en-US" smtClean="0"/>
              <a:pPr/>
              <a:t>7/2/18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364D0-389B-C244-B255-C0B7C6537574}"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7/2/18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D894DE5-736F-3844-9639-DCA44745D12E}" type="datetimeFigureOut">
              <a:rPr lang="en-US" smtClean="0"/>
              <a:pPr/>
              <a:t>7/2/18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364D0-389B-C244-B255-C0B7C6537574}" type="slidenum">
              <a:rPr lang="en-US" smtClean="0"/>
              <a:pPr/>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894DE5-736F-3844-9639-DCA44745D12E}" type="datetimeFigureOut">
              <a:rPr lang="en-US" smtClean="0"/>
              <a:pPr/>
              <a:t>7/2/18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364D0-389B-C244-B255-C0B7C65375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94DE5-736F-3844-9639-DCA44745D12E}" type="datetimeFigureOut">
              <a:rPr lang="en-US" smtClean="0"/>
              <a:pPr/>
              <a:t>7/2/18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364D0-389B-C244-B255-C0B7C65375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94DE5-736F-3844-9639-DCA44745D12E}" type="datetimeFigureOut">
              <a:rPr lang="en-US" smtClean="0"/>
              <a:pPr/>
              <a:t>7/2/18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364D0-389B-C244-B255-C0B7C6537574}" type="slidenum">
              <a:rPr lang="en-US" smtClean="0"/>
              <a:pPr/>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rcRect t="1964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ED894DE5-736F-3844-9639-DCA44745D12E}" type="datetimeFigureOut">
              <a:rPr lang="en-US" smtClean="0"/>
              <a:pPr/>
              <a:t>7/2/18</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40B364D0-389B-C244-B255-C0B7C65375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Lst>
  <p:timing>
    <p:tnLst>
      <p:par>
        <p:cTn id="1" dur="indefinite" restart="never" nodeType="tmRoot"/>
      </p:par>
    </p:tnLst>
  </p:timing>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10:3-6</a:t>
            </a:r>
            <a:endParaRPr lang="en-US" dirty="0"/>
          </a:p>
        </p:txBody>
      </p:sp>
      <p:sp>
        <p:nvSpPr>
          <p:cNvPr id="3" name="Content Placeholder 2"/>
          <p:cNvSpPr>
            <a:spLocks noGrp="1"/>
          </p:cNvSpPr>
          <p:nvPr>
            <p:ph idx="1"/>
          </p:nvPr>
        </p:nvSpPr>
        <p:spPr/>
        <p:txBody>
          <a:bodyPr>
            <a:normAutofit/>
          </a:bodyPr>
          <a:lstStyle/>
          <a:p>
            <a:pPr marL="0" indent="0">
              <a:buNone/>
            </a:pPr>
            <a:r>
              <a:rPr lang="en-US" sz="2900" dirty="0" smtClean="0"/>
              <a:t>“For though we walk in the flesh, we do not war according to the flesh. For the weapons of our warfare are not carnal but mighty in God for pulling down strongholds, casting down arguments and every high thing that exalts itself against the knowledge of God, bringing every thought into captivity to the obedience of Christ, 6 and being ready to punish all disobedience when your obedience is fulfilled” (NKJV).</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6:12-13</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“For we do not wrestle against flesh and blood, but against principalities, against powers, against the rulers of the darkness of this age, against spiritual hosts of wickedness in the heavenly places. Therefore take up the whole armor of God, that you may be able to withstand in the evil day, and having done all, to stand.”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2:9-11</a:t>
            </a:r>
            <a:endParaRPr lang="en-US" dirty="0"/>
          </a:p>
        </p:txBody>
      </p:sp>
      <p:sp>
        <p:nvSpPr>
          <p:cNvPr id="3" name="Content Placeholder 2"/>
          <p:cNvSpPr>
            <a:spLocks noGrp="1"/>
          </p:cNvSpPr>
          <p:nvPr>
            <p:ph idx="1"/>
          </p:nvPr>
        </p:nvSpPr>
        <p:spPr/>
        <p:txBody>
          <a:bodyPr>
            <a:normAutofit/>
          </a:bodyPr>
          <a:lstStyle/>
          <a:p>
            <a:pPr marL="0" indent="0">
              <a:buNone/>
            </a:pPr>
            <a:r>
              <a:rPr lang="en-US" sz="3100" dirty="0" smtClean="0"/>
              <a:t>“For to this end I also wrote, that I might put you to the test, whether you are obedient in all things. Now whom you forgive anything, I also forgive. For if indeed I have forgiven anything, I have forgiven that one for your sakes in the presence of Christ, lest Satan should take advantage of us; for we are not ignorant of his devices.”</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6:14-17</a:t>
            </a:r>
            <a:endParaRPr lang="en-US" dirty="0"/>
          </a:p>
        </p:txBody>
      </p:sp>
      <p:sp>
        <p:nvSpPr>
          <p:cNvPr id="3" name="Content Placeholder 2"/>
          <p:cNvSpPr>
            <a:spLocks noGrp="1"/>
          </p:cNvSpPr>
          <p:nvPr>
            <p:ph idx="1"/>
          </p:nvPr>
        </p:nvSpPr>
        <p:spPr/>
        <p:txBody>
          <a:bodyPr>
            <a:noAutofit/>
          </a:bodyPr>
          <a:lstStyle/>
          <a:p>
            <a:pPr marL="0" indent="0">
              <a:buNone/>
            </a:pPr>
            <a:r>
              <a:rPr lang="en-US" sz="3000" dirty="0" smtClean="0"/>
              <a:t>“Stand therefore, having girded your waist with truth, having put on the breastplate of righteousness, and having shod your feet with the preparation of the gospel of peace; above all, taking the shield of faith with which you will be able to quench all the fiery darts of the wicked one. And take the helmet of salvation, and the sword of the Spirit, which is the word of God.”</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Are Clear</a:t>
            </a:r>
            <a:endParaRPr lang="en-US" dirty="0"/>
          </a:p>
        </p:txBody>
      </p:sp>
      <p:sp>
        <p:nvSpPr>
          <p:cNvPr id="3" name="Content Placeholder 2"/>
          <p:cNvSpPr>
            <a:spLocks noGrp="1"/>
          </p:cNvSpPr>
          <p:nvPr>
            <p:ph idx="1"/>
          </p:nvPr>
        </p:nvSpPr>
        <p:spPr/>
        <p:txBody>
          <a:bodyPr>
            <a:noAutofit/>
          </a:bodyPr>
          <a:lstStyle/>
          <a:p>
            <a:pPr marL="514350" indent="-514350"/>
            <a:r>
              <a:rPr lang="en-US" sz="2900" dirty="0" smtClean="0"/>
              <a:t>Christians are engaged in  spiritual battle.</a:t>
            </a:r>
          </a:p>
          <a:p>
            <a:pPr marL="514350" indent="-514350"/>
            <a:r>
              <a:rPr lang="en-US" sz="2900" dirty="0" smtClean="0"/>
              <a:t>It is fought with spiritual weapons.</a:t>
            </a:r>
          </a:p>
          <a:p>
            <a:pPr marL="514350" indent="-514350"/>
            <a:r>
              <a:rPr lang="en-US" sz="2900" dirty="0" smtClean="0"/>
              <a:t>We gain victories in obedience to the will of God.</a:t>
            </a:r>
          </a:p>
          <a:p>
            <a:pPr marL="514350" indent="-514350"/>
            <a:r>
              <a:rPr lang="en-US" sz="2900" dirty="0" smtClean="0"/>
              <a:t>Satan wants to defeat us.</a:t>
            </a:r>
          </a:p>
          <a:p>
            <a:pPr marL="514350" indent="-514350"/>
            <a:r>
              <a:rPr lang="en-US" sz="2900" dirty="0" smtClean="0"/>
              <a:t>He gains victories when we give in to his will.</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anim calcmode="lin" valueType="num">
                                      <p:cBhvr>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2000"/>
                                        <p:tgtEl>
                                          <p:spTgt spid="3">
                                            <p:txEl>
                                              <p:pRg st="4" end="4"/>
                                            </p:txEl>
                                          </p:spTgt>
                                        </p:tgtEl>
                                      </p:cBhvr>
                                    </p:animEffect>
                                    <p:anim calcmode="lin" valueType="num">
                                      <p:cBhvr>
                                        <p:cTn id="4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Letting Satan Win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buNone/>
            </a:pPr>
            <a:r>
              <a:rPr lang="en-US" dirty="0" smtClean="0"/>
              <a:t>We Let Satan Win…</a:t>
            </a:r>
          </a:p>
          <a:p>
            <a:pPr marL="514350" indent="-514350">
              <a:buFont typeface="+mj-lt"/>
              <a:buAutoNum type="arabicPeriod"/>
            </a:pPr>
            <a:r>
              <a:rPr lang="en-US" sz="2800" dirty="0" smtClean="0"/>
              <a:t>When Christians Abandon Faith (2 Pet. 2:18-21).</a:t>
            </a:r>
          </a:p>
          <a:p>
            <a:pPr marL="514350" indent="-514350">
              <a:buFont typeface="+mj-lt"/>
              <a:buAutoNum type="arabicPeriod"/>
            </a:pPr>
            <a:r>
              <a:rPr lang="en-US" sz="2800" dirty="0" smtClean="0"/>
              <a:t>When We Let Discouragement and Disappointments Cause Us to Stop Working (1 Kings 19:9-18).</a:t>
            </a:r>
          </a:p>
          <a:p>
            <a:pPr marL="514350" indent="-514350">
              <a:buFont typeface="+mj-lt"/>
              <a:buAutoNum type="arabicPeriod"/>
            </a:pPr>
            <a:r>
              <a:rPr lang="en-US" sz="2800" dirty="0" smtClean="0"/>
              <a:t>When We Let Other People’s Failures Cause Us to Fail (Psalm 73:1-14; 21-28).</a:t>
            </a:r>
          </a:p>
          <a:p>
            <a:pPr marL="514350" indent="-514350">
              <a:buFont typeface="+mj-lt"/>
              <a:buAutoNum type="arabicPeriod"/>
            </a:pPr>
            <a:r>
              <a:rPr lang="en-US" sz="2800" dirty="0" smtClean="0"/>
              <a:t>When God’s People Don’t Get Along (Luke 9:44-48; 22:22-26; John 17:20-23).</a:t>
            </a:r>
          </a:p>
          <a:p>
            <a:pPr marL="514350" indent="-514350">
              <a:buFont typeface="+mj-lt"/>
              <a:buAutoNum type="arabicPeriod"/>
            </a:pPr>
            <a:r>
              <a:rPr lang="en-US" sz="2800" dirty="0" smtClean="0"/>
              <a:t>When We Let Other Things Have Priority (Matt. 10:34-39; 16:24-26).</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anim calcmode="lin" valueType="num">
                                      <p:cBhvr>
                                        <p:cTn id="4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2000"/>
                                        <p:tgtEl>
                                          <p:spTgt spid="3">
                                            <p:txEl>
                                              <p:pRg st="5" end="5"/>
                                            </p:txEl>
                                          </p:spTgt>
                                        </p:tgtEl>
                                      </p:cBhvr>
                                    </p:animEffect>
                                    <p:anim calcmode="lin" valueType="num">
                                      <p:cBhvr>
                                        <p:cTn id="5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4"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60</TotalTime>
  <Words>495</Words>
  <Application>Microsoft Macintosh PowerPoint</Application>
  <PresentationFormat>On-screen Show (4:3)</PresentationFormat>
  <Paragraphs>21</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Travelogue</vt:lpstr>
      <vt:lpstr>2 Corinthians 10:3-6</vt:lpstr>
      <vt:lpstr>Ephesians 6:12-13</vt:lpstr>
      <vt:lpstr>2 Corinthians 2:9-11</vt:lpstr>
      <vt:lpstr>Ephesians 6:14-17</vt:lpstr>
      <vt:lpstr>Some Things Are Clear</vt:lpstr>
      <vt:lpstr>Letting Satan Win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8</cp:revision>
  <dcterms:created xsi:type="dcterms:W3CDTF">2018-07-02T21:53:37Z</dcterms:created>
  <dcterms:modified xsi:type="dcterms:W3CDTF">2018-07-02T21:53:51Z</dcterms:modified>
</cp:coreProperties>
</file>