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DC48DA5-CBD5-6448-A33D-9BB3BF6EA9DA}" type="datetimeFigureOut">
              <a:rPr lang="en-US" smtClean="0"/>
              <a:pPr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FC579E3-CC17-2041-B04A-17BDDA8A2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The Necessity of Increasing Our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300" b="1" dirty="0" smtClean="0"/>
              <a:t>I. Ours is a religion of faith.</a:t>
            </a:r>
          </a:p>
          <a:p>
            <a:pPr marL="906463" lvl="1" indent="-555625">
              <a:buNone/>
            </a:pPr>
            <a:r>
              <a:rPr lang="en-US" sz="3300" dirty="0" smtClean="0"/>
              <a:t>A. We are saved by faith (Eph. 2:8-9; Rom. 5:1-2).</a:t>
            </a:r>
          </a:p>
          <a:p>
            <a:pPr marL="906463" lvl="1" indent="-555625">
              <a:buNone/>
            </a:pPr>
            <a:r>
              <a:rPr lang="en-US" sz="3300" dirty="0" smtClean="0"/>
              <a:t>B. We live by faith (Gal. 2:20).</a:t>
            </a:r>
          </a:p>
          <a:p>
            <a:pPr marL="906463" lvl="1" indent="-555625">
              <a:buNone/>
            </a:pPr>
            <a:r>
              <a:rPr lang="en-US" sz="3300" dirty="0" smtClean="0"/>
              <a:t>C. Faith is the foundation of hope (Heb. 11:6).</a:t>
            </a:r>
            <a:endParaRPr lang="en-U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The Necessity of Increasing Our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738" indent="-566738">
              <a:buNone/>
            </a:pPr>
            <a:r>
              <a:rPr lang="en-US" sz="3300" b="1" dirty="0" smtClean="0"/>
              <a:t>II. In times of temptation we need great faith</a:t>
            </a:r>
            <a:r>
              <a:rPr lang="en-US" sz="3300" dirty="0" smtClean="0"/>
              <a:t> (Jas. 1:2-3; 1 John 5:4-5; Eph. 6:16).</a:t>
            </a:r>
          </a:p>
          <a:p>
            <a:pPr marL="688975" indent="-688975">
              <a:buNone/>
            </a:pPr>
            <a:r>
              <a:rPr lang="en-US" sz="3300" b="1" dirty="0" smtClean="0"/>
              <a:t>III. In times of sadness and sorrow we need great faith </a:t>
            </a:r>
            <a:r>
              <a:rPr lang="en-US" sz="3300" dirty="0" smtClean="0"/>
              <a:t>(John 11:20-27; ). </a:t>
            </a:r>
            <a:endParaRPr lang="en-U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The Necessity of Increasing Our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8975" indent="-688975">
              <a:buNone/>
            </a:pPr>
            <a:r>
              <a:rPr lang="en-US" sz="3300" b="1" dirty="0" smtClean="0"/>
              <a:t>IV. In times of duty and obedience great faith needed.</a:t>
            </a:r>
          </a:p>
          <a:p>
            <a:pPr marL="906463" lvl="1" indent="-555625">
              <a:buNone/>
            </a:pPr>
            <a:r>
              <a:rPr lang="en-US" sz="3300" dirty="0" smtClean="0"/>
              <a:t>1. Gospel commands require great faith.</a:t>
            </a:r>
          </a:p>
          <a:p>
            <a:pPr marL="1311275" lvl="2" indent="-555625">
              <a:buNone/>
            </a:pPr>
            <a:r>
              <a:rPr lang="en-US" sz="3100" dirty="0" smtClean="0"/>
              <a:t>a.  Forgiveness (Luke 17:1-4)</a:t>
            </a:r>
          </a:p>
          <a:p>
            <a:pPr marL="1311275" lvl="2" indent="-555625">
              <a:buNone/>
            </a:pPr>
            <a:r>
              <a:rPr lang="en-US" sz="3100" dirty="0" err="1" smtClean="0"/>
              <a:t>b</a:t>
            </a:r>
            <a:r>
              <a:rPr lang="en-US" sz="3100" dirty="0" smtClean="0"/>
              <a:t>.  Giving (1 Cor. 16:1-2; 2 Cor. 9:6-7)</a:t>
            </a:r>
          </a:p>
          <a:p>
            <a:pPr marL="1311275" lvl="2" indent="-555625">
              <a:buNone/>
            </a:pPr>
            <a:r>
              <a:rPr lang="en-US" sz="3100" dirty="0" err="1" smtClean="0"/>
              <a:t>c</a:t>
            </a:r>
            <a:r>
              <a:rPr lang="en-US" sz="3100" dirty="0" smtClean="0"/>
              <a:t>.  Assembling (Heb. 10:25; Acts 20:7)</a:t>
            </a:r>
          </a:p>
          <a:p>
            <a:pPr marL="1311275" lvl="2" indent="-555625">
              <a:buNone/>
            </a:pPr>
            <a:r>
              <a:rPr lang="en-US" sz="3100" dirty="0" err="1" smtClean="0"/>
              <a:t>d</a:t>
            </a:r>
            <a:r>
              <a:rPr lang="en-US" sz="3100" dirty="0" smtClean="0"/>
              <a:t>.  Seeking first God’s kingdom (Matt. 6:33)</a:t>
            </a:r>
          </a:p>
          <a:p>
            <a:pPr marL="906463" lvl="1" indent="-555625">
              <a:buNone/>
            </a:pPr>
            <a:r>
              <a:rPr lang="en-US" sz="3300" dirty="0" smtClean="0"/>
              <a:t>2. Obedience is in exact proportion to faith.</a:t>
            </a:r>
            <a:endParaRPr lang="en-U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" grpId="1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35</TotalTime>
  <Words>229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Capital</vt:lpstr>
      <vt:lpstr>The Necessity of Increasing Our Faith</vt:lpstr>
      <vt:lpstr>The Necessity of Increasing Our Faith</vt:lpstr>
      <vt:lpstr>The Necessity of Increasing Our Faith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Necessity of Increasing Our Faith</dc:title>
  <dc:creator>Kyle Pope</dc:creator>
  <cp:lastModifiedBy>Kyle Pope</cp:lastModifiedBy>
  <cp:revision>5</cp:revision>
  <cp:lastPrinted>2018-07-01T06:06:48Z</cp:lastPrinted>
  <dcterms:created xsi:type="dcterms:W3CDTF">2018-07-02T18:44:10Z</dcterms:created>
  <dcterms:modified xsi:type="dcterms:W3CDTF">2018-07-02T18:46:02Z</dcterms:modified>
</cp:coreProperties>
</file>