
<file path=[Content_Types].xml><?xml version="1.0" encoding="utf-8"?>
<Types xmlns="http://schemas.openxmlformats.org/package/2006/content-types">
  <Default Extension="rels" ContentType="application/vnd.openxmlformats-package.relationships+xml"/>
  <Override PartName="/ppt/slideLayouts/slideLayout1.xml" ContentType="application/vnd.openxmlformats-officedocument.presentationml.slideLayout+xml"/>
  <Default Extension="png" ContentType="image/png"/>
  <Default Extension="jpeg" ContentType="image/jpeg"/>
  <Default Extension="xml" ContentType="application/xml"/>
  <Override PartName="/ppt/slides/slide9.xml" ContentType="application/vnd.openxmlformats-officedocument.presentationml.slide+xml"/>
  <Override PartName="/ppt/slides/slide11.xml" ContentType="application/vnd.openxmlformats-officedocument.presentationml.slide+xml"/>
  <Override PartName="/ppt/tableStyles.xml" ContentType="application/vnd.openxmlformats-officedocument.presentationml.tableStyles+xml"/>
  <Override PartName="/ppt/slideLayouts/slideLayout8.xml" ContentType="application/vnd.openxmlformats-officedocument.presentationml.slideLayout+xml"/>
  <Override PartName="/ppt/slides/slide7.xml" ContentType="application/vnd.openxmlformats-officedocument.presentationml.slide+xml"/>
  <Override PartName="/ppt/slideLayouts/slideLayout6.xml" ContentType="application/vnd.openxmlformats-officedocument.presentationml.slideLayout+xml"/>
  <Override PartName="/ppt/slides/slide5.xml" ContentType="application/vnd.openxmlformats-officedocument.presentationml.slide+xml"/>
  <Override PartName="/ppt/theme/theme2.xml" ContentType="application/vnd.openxmlformats-officedocument.theme+xml"/>
  <Override PartName="/ppt/slideMasters/slideMaster1.xml" ContentType="application/vnd.openxmlformats-officedocument.presentationml.slideMaster+xml"/>
  <Override PartName="/ppt/slideLayouts/slideLayout4.xml" ContentType="application/vnd.openxmlformats-officedocument.presentationml.slideLayout+xml"/>
  <Override PartName="/ppt/slides/slide3.xml" ContentType="application/vnd.openxmlformats-officedocument.presentationml.slide+xml"/>
  <Override PartName="/ppt/slideLayouts/slideLayout10.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ppt/slideLayouts/slideLayout2.xml" ContentType="application/vnd.openxmlformats-officedocument.presentationml.slideLayout+xml"/>
  <Override PartName="/ppt/slides/slide1.xml" ContentType="application/vnd.openxmlformats-officedocument.presentationml.slide+xml"/>
  <Override PartName="/ppt/slides/slide12.xml" ContentType="application/vnd.openxmlformats-officedocument.presentationml.slide+xml"/>
  <Default Extension="bin" ContentType="application/vnd.openxmlformats-officedocument.presentationml.printerSettings"/>
  <Override PartName="/ppt/slides/slide10.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slides/slide8.xml" ContentType="application/vnd.openxmlformats-officedocument.presentationml.slide+xml"/>
  <Override PartName="/ppt/presentation.xml" ContentType="application/vnd.openxmlformats-officedocument.presentationml.presentation.main+xml"/>
  <Override PartName="/ppt/handoutMasters/handoutMaster1.xml" ContentType="application/vnd.openxmlformats-officedocument.presentationml.handoutMaster+xml"/>
  <Override PartName="/ppt/slideLayouts/slideLayout7.xml" ContentType="application/vnd.openxmlformats-officedocument.presentationml.slideLayout+xml"/>
  <Override PartName="/ppt/slides/slide6.xml" ContentType="application/vnd.openxmlformats-officedocument.presentationml.slide+xml"/>
  <Override PartName="/ppt/theme/theme3.xml" ContentType="application/vnd.openxmlformats-officedocument.theme+xml"/>
  <Override PartName="/ppt/notesMasters/notesMaster1.xml" ContentType="application/vnd.openxmlformats-officedocument.presentationml.notesMaster+xml"/>
  <Override PartName="/ppt/slideLayouts/slideLayout5.xml" ContentType="application/vnd.openxmlformats-officedocument.presentationml.slideLayout+xml"/>
  <Override PartName="/ppt/slides/slide4.xml" ContentType="application/vnd.openxmlformats-officedocument.presentationml.slide+xml"/>
  <Override PartName="/ppt/slideLayouts/slideLayout11.xml" ContentType="application/vnd.openxmlformats-officedocument.presentationml.slideLayout+xml"/>
  <Override PartName="/ppt/theme/theme1.xml" ContentType="application/vnd.openxmlformats-officedocument.theme+xml"/>
  <Override PartName="/ppt/presProps.xml" ContentType="application/vnd.openxmlformats-officedocument.presentationml.presProps+xml"/>
  <Override PartName="/ppt/slideLayouts/slideLayout3.xml" ContentType="application/vnd.openxmlformats-officedocument.presentationml.slideLayout+xml"/>
  <Override PartName="/ppt/slides/slide2.xml" ContentType="application/vnd.openxmlformats-officedocument.presentationml.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aveSubsetFonts="1">
  <p:sldMasterIdLst>
    <p:sldMasterId id="2147483684" r:id="rId1"/>
  </p:sldMasterIdLst>
  <p:notesMasterIdLst>
    <p:notesMasterId r:id="rId14"/>
  </p:notesMasterIdLst>
  <p:handoutMasterIdLst>
    <p:handoutMasterId r:id="rId15"/>
  </p:handoutMasterIdLst>
  <p:sldIdLst>
    <p:sldId id="256" r:id="rId2"/>
    <p:sldId id="257" r:id="rId3"/>
    <p:sldId id="258" r:id="rId4"/>
    <p:sldId id="260" r:id="rId5"/>
    <p:sldId id="259" r:id="rId6"/>
    <p:sldId id="261" r:id="rId7"/>
    <p:sldId id="262" r:id="rId8"/>
    <p:sldId id="263" r:id="rId9"/>
    <p:sldId id="265" r:id="rId10"/>
    <p:sldId id="264" r:id="rId11"/>
    <p:sldId id="266" r:id="rId12"/>
    <p:sldId id="267" r:id="rId1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p="http://schemas.openxmlformats.org/presentationml/2006/main" xmlns:r="http://schemas.openxmlformats.org/officeDocument/2006/relationships" xmlns:a="http://schemas.openxmlformats.org/drawingml/2006/main" xmlns="">
        <p15:guide id="1" orient="horz" pos="2160">
          <p15:clr>
            <a:srgbClr val="A4A3A4"/>
          </p15:clr>
        </p15:guide>
        <p15:guide id="2" pos="2880">
          <p15:clr>
            <a:srgbClr val="A4A3A4"/>
          </p15:clr>
        </p15:guide>
      </p15:sldGuideLst>
    </p:ext>
    <p:ext uri="{2D200454-40CA-4A62-9FC3-DE9A4176ACB9}">
      <p15:notesGuideLst xmlns:p15="http://schemas.microsoft.com/office/powerpoint/2012/main" xmlns:p="http://schemas.openxmlformats.org/presentationml/2006/main" xmlns:r="http://schemas.openxmlformats.org/officeDocument/2006/relationships" xmlns:a="http://schemas.openxmlformats.org/drawingml/2006/main" xmlns="">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extLst>
    <p:ext uri="{E76CE94A-603C-4142-B9EB-6D1370010A27}">
      <p14:discardImageEditData xmlns:p14="http://schemas.microsoft.com/office/powerpoint/2010/main" xmlns:p="http://schemas.openxmlformats.org/presentationml/2006/main" xmlns:r="http://schemas.openxmlformats.org/officeDocument/2006/relationships" xmlns:a="http://schemas.openxmlformats.org/drawingml/2006/main" xmlns="" val="0"/>
    </p:ext>
    <p:ext uri="{D31A062A-798A-4329-ABDD-BBA856620510}">
      <p14:defaultImageDpi xmlns:p14="http://schemas.microsoft.com/office/powerpoint/2010/main" xmlns:p="http://schemas.openxmlformats.org/presentationml/2006/main" xmlns:r="http://schemas.openxmlformats.org/officeDocument/2006/relationships" xmlns:a="http://schemas.openxmlformats.org/drawingml/2006/main" xmlns="" val="220"/>
    </p:ext>
    <p:ext uri="{FD5EFAAD-0ECE-453E-9831-46B23BE46B34}">
      <p15:chartTrackingRefBased xmlns:p15="http://schemas.microsoft.com/office/powerpoint/2012/main" xmlns:p="http://schemas.openxmlformats.org/presentationml/2006/main" xmlns:r="http://schemas.openxmlformats.org/officeDocument/2006/relationships" xmlns:a="http://schemas.openxmlformats.org/drawingml/2006/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lastView="sldThumbnailView">
  <p:normalViewPr>
    <p:restoredLeft sz="15620"/>
    <p:restoredTop sz="94660"/>
  </p:normalViewPr>
  <p:slideViewPr>
    <p:cSldViewPr>
      <p:cViewPr varScale="1">
        <p:scale>
          <a:sx n="94" d="100"/>
          <a:sy n="94" d="100"/>
        </p:scale>
        <p:origin x="-656" y="-96"/>
      </p:cViewPr>
      <p:guideLst>
        <p:guide orient="horz" pos="2160"/>
        <p:guide pos="2880"/>
      </p:guideLst>
    </p:cSldViewPr>
  </p:slideViewPr>
  <p:notesTextViewPr>
    <p:cViewPr>
      <p:scale>
        <a:sx n="1" d="1"/>
        <a:sy n="1" d="1"/>
      </p:scale>
      <p:origin x="0" y="0"/>
    </p:cViewPr>
  </p:notesTextViewPr>
  <p:notesViewPr>
    <p:cSldViewPr>
      <p:cViewPr varScale="1">
        <p:scale>
          <a:sx n="68" d="100"/>
          <a:sy n="68" d="100"/>
        </p:scale>
        <p:origin x="-3086" y="-72"/>
      </p:cViewPr>
      <p:guideLst>
        <p:guide orient="horz" pos="2880"/>
        <p:guide pos="2160"/>
      </p:guideLst>
    </p:cSldViewPr>
  </p:notesViewPr>
  <p:gridSpacing cx="78028800" cy="780288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notesMaster" Target="notesMasters/notesMaster1.xml"/><Relationship Id="rId15" Type="http://schemas.openxmlformats.org/officeDocument/2006/relationships/handoutMaster" Target="handoutMasters/handoutMaster1.xml"/><Relationship Id="rId16" Type="http://schemas.openxmlformats.org/officeDocument/2006/relationships/printerSettings" Target="printerSettings/printerSettings1.bin"/><Relationship Id="rId17" Type="http://schemas.openxmlformats.org/officeDocument/2006/relationships/presProps" Target="presProps.xml"/><Relationship Id="rId18" Type="http://schemas.openxmlformats.org/officeDocument/2006/relationships/viewProps" Target="viewProps.xml"/><Relationship Id="rId19" Type="http://schemas.openxmlformats.org/officeDocument/2006/relationships/theme" Target="theme/theme1.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AE6A0ED5-0DB3-4E71-828A-E1BD73FD1AD0}" type="datetimeFigureOut">
              <a:rPr lang="en-US" smtClean="0"/>
              <a:pPr/>
              <a:t>4/30/18</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979190AE-B72F-4842-9FF0-DB3B124805A3}" type="slidenum">
              <a:rPr lang="en-US" smtClean="0"/>
              <a:pPr/>
              <a:t>‹#›</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83665846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7834A2D-D42B-4514-AAEA-8CB932F8D7D1}" type="datetimeFigureOut">
              <a:rPr lang="en-US" smtClean="0"/>
              <a:pPr/>
              <a:t>4/30/18</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56962A4-8280-457B-B974-5033460B9F1C}" type="slidenum">
              <a:rPr lang="en-US" smtClean="0"/>
              <a:pPr/>
              <a:t>‹#›</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8665823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reserve="1">
  <p:cSld name="Title Slide">
    <p:spTree>
      <p:nvGrpSpPr>
        <p:cNvPr id="1" name=""/>
        <p:cNvGrpSpPr/>
        <p:nvPr/>
      </p:nvGrpSpPr>
      <p:grpSpPr>
        <a:xfrm>
          <a:off x="0" y="0"/>
          <a:ext cx="0" cy="0"/>
          <a:chOff x="0" y="0"/>
          <a:chExt cx="0" cy="0"/>
        </a:xfrm>
      </p:grpSpPr>
      <p:sp>
        <p:nvSpPr>
          <p:cNvPr id="14" name="Title 13"/>
          <p:cNvSpPr>
            <a:spLocks noGrp="1"/>
          </p:cNvSpPr>
          <p:nvPr>
            <p:ph type="ctrTitle"/>
          </p:nvPr>
        </p:nvSpPr>
        <p:spPr>
          <a:xfrm>
            <a:off x="1432560" y="359898"/>
            <a:ext cx="7406640" cy="1472184"/>
          </a:xfrm>
        </p:spPr>
        <p:txBody>
          <a:bodyPr anchor="b"/>
          <a:lstStyle>
            <a:lvl1pPr algn="l">
              <a:defRPr/>
            </a:lvl1pPr>
          </a:lstStyle>
          <a:p>
            <a:r>
              <a:rPr kumimoji="0" lang="en-US"/>
              <a:t>Click to edit Master title style</a:t>
            </a:r>
          </a:p>
        </p:txBody>
      </p:sp>
      <p:sp>
        <p:nvSpPr>
          <p:cNvPr id="22" name="Subtitle 21"/>
          <p:cNvSpPr>
            <a:spLocks noGrp="1"/>
          </p:cNvSpPr>
          <p:nvPr>
            <p:ph type="subTitle" idx="1"/>
          </p:nvPr>
        </p:nvSpPr>
        <p:spPr>
          <a:xfrm>
            <a:off x="1432560" y="1850064"/>
            <a:ext cx="7406640" cy="1752600"/>
          </a:xfrm>
        </p:spPr>
        <p:txBody>
          <a:bodyPr tIns="0"/>
          <a:lstStyle>
            <a:lvl1pPr marL="27432" indent="0" algn="l">
              <a:buNone/>
              <a:defRPr sz="2600">
                <a:solidFill>
                  <a:schemeClr val="tx2">
                    <a:shade val="30000"/>
                    <a:satMod val="150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p>
        </p:txBody>
      </p:sp>
      <p:sp>
        <p:nvSpPr>
          <p:cNvPr id="7" name="Date Placeholder 6"/>
          <p:cNvSpPr>
            <a:spLocks noGrp="1"/>
          </p:cNvSpPr>
          <p:nvPr>
            <p:ph type="dt" sz="half" idx="10"/>
          </p:nvPr>
        </p:nvSpPr>
        <p:spPr/>
        <p:txBody>
          <a:bodyPr/>
          <a:lstStyle/>
          <a:p>
            <a:fld id="{B582E0DA-92AF-45D9-86E9-3DB053DBDE59}" type="datetimeFigureOut">
              <a:rPr lang="en-US" smtClean="0"/>
              <a:pPr/>
              <a:t>4/30/18</a:t>
            </a:fld>
            <a:endParaRPr lang="en-US"/>
          </a:p>
        </p:txBody>
      </p:sp>
      <p:sp>
        <p:nvSpPr>
          <p:cNvPr id="20" name="Footer Placeholder 19"/>
          <p:cNvSpPr>
            <a:spLocks noGrp="1"/>
          </p:cNvSpPr>
          <p:nvPr>
            <p:ph type="ftr" sz="quarter" idx="11"/>
          </p:nvPr>
        </p:nvSpPr>
        <p:spPr/>
        <p:txBody>
          <a:bodyPr/>
          <a:lstStyle/>
          <a:p>
            <a:endParaRPr lang="en-US"/>
          </a:p>
        </p:txBody>
      </p:sp>
      <p:sp>
        <p:nvSpPr>
          <p:cNvPr id="10" name="Slide Number Placeholder 9"/>
          <p:cNvSpPr>
            <a:spLocks noGrp="1"/>
          </p:cNvSpPr>
          <p:nvPr>
            <p:ph type="sldNum" sz="quarter" idx="12"/>
          </p:nvPr>
        </p:nvSpPr>
        <p:spPr/>
        <p:txBody>
          <a:bodyPr/>
          <a:lstStyle/>
          <a:p>
            <a:fld id="{0FAE5F54-A2B1-4AAB-B0F3-02D1D0462C52}" type="slidenum">
              <a:rPr lang="en-US" smtClean="0"/>
              <a:pPr/>
              <a:t>‹#›</a:t>
            </a:fld>
            <a:endParaRPr lang="en-US"/>
          </a:p>
        </p:txBody>
      </p:sp>
      <p:sp>
        <p:nvSpPr>
          <p:cNvPr id="8" name="Oval 7"/>
          <p:cNvSpPr/>
          <p:nvPr/>
        </p:nvSpPr>
        <p:spPr>
          <a:xfrm>
            <a:off x="921433" y="1413802"/>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p>
            <a:pPr algn="ctr" eaLnBrk="1" latinLnBrk="0" hangingPunct="1"/>
            <a:endParaRPr kumimoji="0" lang="en-US"/>
          </a:p>
        </p:txBody>
      </p:sp>
      <p:sp>
        <p:nvSpPr>
          <p:cNvPr id="9" name="Oval 8"/>
          <p:cNvSpPr/>
          <p:nvPr/>
        </p:nvSpPr>
        <p:spPr>
          <a:xfrm>
            <a:off x="1157176" y="1345016"/>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p>
            <a:pPr algn="ctr" eaLnBrk="1" latinLnBrk="0" hangingPunct="1"/>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B582E0DA-92AF-45D9-86E9-3DB053DBDE59}" type="datetimeFigureOut">
              <a:rPr lang="en-US" smtClean="0"/>
              <a:pPr/>
              <a:t>4/30/18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AE5F54-A2B1-4AAB-B0F3-02D1D0462C52}"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274639"/>
            <a:ext cx="1828800" cy="5851525"/>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1143000" y="274640"/>
            <a:ext cx="5562600" cy="5851525"/>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B582E0DA-92AF-45D9-86E9-3DB053DBDE59}" type="datetimeFigureOut">
              <a:rPr lang="en-US" smtClean="0"/>
              <a:pPr/>
              <a:t>4/30/18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AE5F54-A2B1-4AAB-B0F3-02D1D0462C52}"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Content Placeholder 2"/>
          <p:cNvSpPr>
            <a:spLocks noGrp="1"/>
          </p:cNvSpPr>
          <p:nvPr>
            <p:ph idx="1"/>
          </p:nvPr>
        </p:nvSpPr>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B582E0DA-92AF-45D9-86E9-3DB053DBDE59}" type="datetimeFigureOut">
              <a:rPr lang="en-US" smtClean="0"/>
              <a:pPr/>
              <a:t>4/30/18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AE5F54-A2B1-4AAB-B0F3-02D1D0462C52}"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2282890" y="-54"/>
            <a:ext cx="6858000"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2578392" y="2600325"/>
            <a:ext cx="6400800" cy="2286000"/>
          </a:xfrm>
        </p:spPr>
        <p:txBody>
          <a:bodyPr anchor="t"/>
          <a:lstStyle>
            <a:lvl1pPr algn="l">
              <a:lnSpc>
                <a:spcPts val="4500"/>
              </a:lnSpc>
              <a:buNone/>
              <a:defRPr sz="4000" b="1" cap="all"/>
            </a:lvl1pPr>
          </a:lstStyle>
          <a:p>
            <a:r>
              <a:rPr kumimoji="0" lang="en-US"/>
              <a:t>Click to edit Master title style</a:t>
            </a:r>
          </a:p>
        </p:txBody>
      </p:sp>
      <p:sp>
        <p:nvSpPr>
          <p:cNvPr id="3" name="Text Placeholder 2"/>
          <p:cNvSpPr>
            <a:spLocks noGrp="1"/>
          </p:cNvSpPr>
          <p:nvPr>
            <p:ph type="body" idx="1"/>
          </p:nvPr>
        </p:nvSpPr>
        <p:spPr>
          <a:xfrm>
            <a:off x="2578392" y="1066800"/>
            <a:ext cx="6400800" cy="1509712"/>
          </a:xfrm>
        </p:spPr>
        <p:txBody>
          <a:bodyPr anchor="b"/>
          <a:lstStyle>
            <a:lvl1pPr marL="18288" indent="0">
              <a:lnSpc>
                <a:spcPts val="2300"/>
              </a:lnSpc>
              <a:spcBef>
                <a:spcPts val="0"/>
              </a:spcBef>
              <a:buNone/>
              <a:defRPr sz="2000">
                <a:solidFill>
                  <a:schemeClr val="tx2">
                    <a:shade val="30000"/>
                    <a:satMod val="150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a:t>
            </a:r>
          </a:p>
        </p:txBody>
      </p:sp>
      <p:sp>
        <p:nvSpPr>
          <p:cNvPr id="4" name="Date Placeholder 3"/>
          <p:cNvSpPr>
            <a:spLocks noGrp="1"/>
          </p:cNvSpPr>
          <p:nvPr>
            <p:ph type="dt" sz="half" idx="10"/>
          </p:nvPr>
        </p:nvSpPr>
        <p:spPr/>
        <p:txBody>
          <a:bodyPr/>
          <a:lstStyle/>
          <a:p>
            <a:fld id="{B582E0DA-92AF-45D9-86E9-3DB053DBDE59}" type="datetimeFigureOut">
              <a:rPr lang="en-US" smtClean="0"/>
              <a:pPr/>
              <a:t>4/30/18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AE5F54-A2B1-4AAB-B0F3-02D1D0462C52}" type="slidenum">
              <a:rPr lang="en-US" smtClean="0"/>
              <a:pPr/>
              <a:t>‹#›</a:t>
            </a:fld>
            <a:endParaRPr lang="en-US"/>
          </a:p>
        </p:txBody>
      </p:sp>
      <p:sp>
        <p:nvSpPr>
          <p:cNvPr id="10" name="Rectangle 9"/>
          <p:cNvSpPr/>
          <p:nvPr/>
        </p:nvSpPr>
        <p:spPr bwMode="invGray">
          <a:xfrm>
            <a:off x="2286000" y="0"/>
            <a:ext cx="76200"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Oval 7"/>
          <p:cNvSpPr/>
          <p:nvPr/>
        </p:nvSpPr>
        <p:spPr>
          <a:xfrm>
            <a:off x="2172321" y="2814656"/>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p>
            <a:pPr algn="ctr" eaLnBrk="1" latinLnBrk="0" hangingPunct="1"/>
            <a:endParaRPr kumimoji="0" lang="en-US"/>
          </a:p>
        </p:txBody>
      </p:sp>
      <p:sp>
        <p:nvSpPr>
          <p:cNvPr id="9" name="Oval 8"/>
          <p:cNvSpPr/>
          <p:nvPr/>
        </p:nvSpPr>
        <p:spPr>
          <a:xfrm>
            <a:off x="2408064" y="2745870"/>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p>
            <a:pPr algn="ctr" eaLnBrk="1" latinLnBrk="0" hangingPunct="1"/>
            <a:endParaRPr kumimoji="0"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320"/>
            <a:ext cx="7498080" cy="1143000"/>
          </a:xfrm>
        </p:spPr>
        <p:txBody>
          <a:bodyPr/>
          <a:lstStyle/>
          <a:p>
            <a:r>
              <a:rPr kumimoji="0" lang="en-US"/>
              <a:t>Click to edit Master title style</a:t>
            </a:r>
          </a:p>
        </p:txBody>
      </p:sp>
      <p:sp>
        <p:nvSpPr>
          <p:cNvPr id="3" name="Content Placeholder 2"/>
          <p:cNvSpPr>
            <a:spLocks noGrp="1"/>
          </p:cNvSpPr>
          <p:nvPr>
            <p:ph sz="half" idx="1"/>
          </p:nvPr>
        </p:nvSpPr>
        <p:spPr>
          <a:xfrm>
            <a:off x="1435608" y="1524000"/>
            <a:ext cx="3657600" cy="4663440"/>
          </a:xfrm>
        </p:spPr>
        <p:txBody>
          <a:bodyPr/>
          <a:lstStyle>
            <a:lvl1pPr>
              <a:defRPr sz="2800"/>
            </a:lvl1pPr>
            <a:lvl2pPr>
              <a:defRPr sz="24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Content Placeholder 3"/>
          <p:cNvSpPr>
            <a:spLocks noGrp="1"/>
          </p:cNvSpPr>
          <p:nvPr>
            <p:ph sz="half" idx="2"/>
          </p:nvPr>
        </p:nvSpPr>
        <p:spPr>
          <a:xfrm>
            <a:off x="5276088" y="1524000"/>
            <a:ext cx="3657600" cy="4663440"/>
          </a:xfrm>
        </p:spPr>
        <p:txBody>
          <a:bodyPr/>
          <a:lstStyle>
            <a:lvl1pPr>
              <a:defRPr sz="2800"/>
            </a:lvl1pPr>
            <a:lvl2pPr>
              <a:defRPr sz="24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B582E0DA-92AF-45D9-86E9-3DB053DBDE59}" type="datetimeFigureOut">
              <a:rPr lang="en-US" smtClean="0"/>
              <a:pPr/>
              <a:t>4/30/18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FAE5F54-A2B1-4AAB-B0F3-02D1D0462C52}"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5160336"/>
            <a:ext cx="8229600" cy="1143000"/>
          </a:xfrm>
        </p:spPr>
        <p:txBody>
          <a:bodyPr anchor="ctr"/>
          <a:lstStyle>
            <a:lvl1pPr algn="ctr">
              <a:defRPr sz="4500" b="1" cap="none" baseline="0"/>
            </a:lvl1pPr>
          </a:lstStyle>
          <a:p>
            <a:r>
              <a:rPr kumimoji="0" lang="en-US"/>
              <a:t>Click to edit Master title style</a:t>
            </a:r>
          </a:p>
        </p:txBody>
      </p:sp>
      <p:sp>
        <p:nvSpPr>
          <p:cNvPr id="3" name="Text Placeholder 2"/>
          <p:cNvSpPr>
            <a:spLocks noGrp="1"/>
          </p:cNvSpPr>
          <p:nvPr>
            <p:ph type="body" idx="1"/>
          </p:nvPr>
        </p:nvSpPr>
        <p:spPr>
          <a:xfrm>
            <a:off x="45720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466344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5" name="Content Placeholder 4"/>
          <p:cNvSpPr>
            <a:spLocks noGrp="1"/>
          </p:cNvSpPr>
          <p:nvPr>
            <p:ph sz="quarter" idx="2"/>
          </p:nvPr>
        </p:nvSpPr>
        <p:spPr>
          <a:xfrm>
            <a:off x="45720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6" name="Content Placeholder 5"/>
          <p:cNvSpPr>
            <a:spLocks noGrp="1"/>
          </p:cNvSpPr>
          <p:nvPr>
            <p:ph sz="quarter" idx="4"/>
          </p:nvPr>
        </p:nvSpPr>
        <p:spPr>
          <a:xfrm>
            <a:off x="466344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7" name="Date Placeholder 6"/>
          <p:cNvSpPr>
            <a:spLocks noGrp="1"/>
          </p:cNvSpPr>
          <p:nvPr>
            <p:ph type="dt" sz="half" idx="10"/>
          </p:nvPr>
        </p:nvSpPr>
        <p:spPr/>
        <p:txBody>
          <a:bodyPr/>
          <a:lstStyle/>
          <a:p>
            <a:fld id="{B582E0DA-92AF-45D9-86E9-3DB053DBDE59}" type="datetimeFigureOut">
              <a:rPr lang="en-US" smtClean="0"/>
              <a:pPr/>
              <a:t>4/30/18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FAE5F54-A2B1-4AAB-B0F3-02D1D0462C52}"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320"/>
            <a:ext cx="7498080" cy="1143000"/>
          </a:xfrm>
        </p:spPr>
        <p:txBody>
          <a:bodyPr anchor="ctr"/>
          <a:lstStyle/>
          <a:p>
            <a:r>
              <a:rPr kumimoji="0" lang="en-US"/>
              <a:t>Click to edit Master title style</a:t>
            </a:r>
          </a:p>
        </p:txBody>
      </p:sp>
      <p:sp>
        <p:nvSpPr>
          <p:cNvPr id="3" name="Date Placeholder 2"/>
          <p:cNvSpPr>
            <a:spLocks noGrp="1"/>
          </p:cNvSpPr>
          <p:nvPr>
            <p:ph type="dt" sz="half" idx="10"/>
          </p:nvPr>
        </p:nvSpPr>
        <p:spPr/>
        <p:txBody>
          <a:bodyPr/>
          <a:lstStyle/>
          <a:p>
            <a:fld id="{B582E0DA-92AF-45D9-86E9-3DB053DBDE59}" type="datetimeFigureOut">
              <a:rPr lang="en-US" smtClean="0"/>
              <a:pPr/>
              <a:t>4/30/18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FAE5F54-A2B1-4AAB-B0F3-02D1D0462C52}"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blank" preserve="1">
  <p:cSld name="Blank">
    <p:spTree>
      <p:nvGrpSpPr>
        <p:cNvPr id="1" name=""/>
        <p:cNvGrpSpPr/>
        <p:nvPr/>
      </p:nvGrpSpPr>
      <p:grpSpPr>
        <a:xfrm>
          <a:off x="0" y="0"/>
          <a:ext cx="0" cy="0"/>
          <a:chOff x="0" y="0"/>
          <a:chExt cx="0" cy="0"/>
        </a:xfrm>
      </p:grpSpPr>
      <p:sp>
        <p:nvSpPr>
          <p:cNvPr id="5" name="Rectangle 4"/>
          <p:cNvSpPr/>
          <p:nvPr/>
        </p:nvSpPr>
        <p:spPr>
          <a:xfrm>
            <a:off x="1014984" y="0"/>
            <a:ext cx="8129016"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Date Placeholder 1"/>
          <p:cNvSpPr>
            <a:spLocks noGrp="1"/>
          </p:cNvSpPr>
          <p:nvPr>
            <p:ph type="dt" sz="half" idx="10"/>
          </p:nvPr>
        </p:nvSpPr>
        <p:spPr/>
        <p:txBody>
          <a:bodyPr/>
          <a:lstStyle/>
          <a:p>
            <a:fld id="{B582E0DA-92AF-45D9-86E9-3DB053DBDE59}" type="datetimeFigureOut">
              <a:rPr lang="en-US" smtClean="0"/>
              <a:pPr/>
              <a:t>4/30/18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FAE5F54-A2B1-4AAB-B0F3-02D1D0462C52}" type="slidenum">
              <a:rPr lang="en-US" smtClean="0"/>
              <a:pPr/>
              <a:t>‹#›</a:t>
            </a:fld>
            <a:endParaRPr lang="en-US"/>
          </a:p>
        </p:txBody>
      </p:sp>
      <p:sp>
        <p:nvSpPr>
          <p:cNvPr id="6" name="Rectangle 5"/>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16778"/>
            <a:ext cx="3810000" cy="1162050"/>
          </a:xfrm>
          <a:ln>
            <a:noFill/>
          </a:ln>
        </p:spPr>
        <p:txBody>
          <a:bodyPr anchor="b"/>
          <a:lstStyle>
            <a:lvl1pPr algn="l">
              <a:lnSpc>
                <a:spcPts val="2000"/>
              </a:lnSpc>
              <a:buNone/>
              <a:defRPr sz="2200" b="1" cap="all" baseline="0"/>
            </a:lvl1pPr>
          </a:lstStyle>
          <a:p>
            <a:r>
              <a:rPr kumimoji="0" lang="en-US"/>
              <a:t>Click to edit Master title style</a:t>
            </a:r>
          </a:p>
        </p:txBody>
      </p:sp>
      <p:sp>
        <p:nvSpPr>
          <p:cNvPr id="3" name="Text Placeholder 2"/>
          <p:cNvSpPr>
            <a:spLocks noGrp="1"/>
          </p:cNvSpPr>
          <p:nvPr>
            <p:ph type="body" idx="2"/>
          </p:nvPr>
        </p:nvSpPr>
        <p:spPr>
          <a:xfrm>
            <a:off x="457200" y="1406964"/>
            <a:ext cx="3810000" cy="698500"/>
          </a:xfrm>
        </p:spPr>
        <p:txBody>
          <a:bodyPr/>
          <a:lstStyle>
            <a:lvl1pPr marL="45720" indent="0">
              <a:lnSpc>
                <a:spcPct val="100000"/>
              </a:lnSpc>
              <a:spcBef>
                <a:spcPts val="0"/>
              </a:spcBef>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a:t>Click to edit Master text styles</a:t>
            </a:r>
          </a:p>
        </p:txBody>
      </p:sp>
      <p:sp>
        <p:nvSpPr>
          <p:cNvPr id="4" name="Content Placeholder 3"/>
          <p:cNvSpPr>
            <a:spLocks noGrp="1"/>
          </p:cNvSpPr>
          <p:nvPr>
            <p:ph sz="half" idx="1"/>
          </p:nvPr>
        </p:nvSpPr>
        <p:spPr>
          <a:xfrm>
            <a:off x="457200" y="2133600"/>
            <a:ext cx="8153400" cy="3992563"/>
          </a:xfrm>
        </p:spPr>
        <p:txBody>
          <a:bodyPr/>
          <a:lstStyle>
            <a:lvl1pPr>
              <a:defRPr sz="3200"/>
            </a:lvl1pPr>
            <a:lvl2pPr>
              <a:defRPr sz="2800"/>
            </a:lvl2pPr>
            <a:lvl3pPr>
              <a:defRPr sz="2400"/>
            </a:lvl3pPr>
            <a:lvl4pPr>
              <a:defRPr sz="2000"/>
            </a:lvl4pPr>
            <a:lvl5pPr>
              <a:defRPr sz="20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B582E0DA-92AF-45D9-86E9-3DB053DBDE59}" type="datetimeFigureOut">
              <a:rPr lang="en-US" smtClean="0"/>
              <a:pPr/>
              <a:t>4/30/18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FAE5F54-A2B1-4AAB-B0F3-02D1D0462C52}"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886896" y="1066800"/>
            <a:ext cx="2743200" cy="1981200"/>
          </a:xfrm>
        </p:spPr>
        <p:txBody>
          <a:bodyPr anchor="b">
            <a:noAutofit/>
          </a:bodyPr>
          <a:lstStyle>
            <a:lvl1pPr algn="l">
              <a:buNone/>
              <a:defRPr sz="2100" b="1">
                <a:effectLst/>
              </a:defRPr>
            </a:lvl1pPr>
          </a:lstStyle>
          <a:p>
            <a:r>
              <a:rPr kumimoji="0" lang="en-US"/>
              <a:t>Click to edit Master title style</a:t>
            </a:r>
          </a:p>
        </p:txBody>
      </p:sp>
      <p:sp>
        <p:nvSpPr>
          <p:cNvPr id="5" name="Date Placeholder 4"/>
          <p:cNvSpPr>
            <a:spLocks noGrp="1"/>
          </p:cNvSpPr>
          <p:nvPr>
            <p:ph type="dt" sz="half" idx="10"/>
          </p:nvPr>
        </p:nvSpPr>
        <p:spPr/>
        <p:txBody>
          <a:bodyPr/>
          <a:lstStyle/>
          <a:p>
            <a:fld id="{B582E0DA-92AF-45D9-86E9-3DB053DBDE59}" type="datetimeFigureOut">
              <a:rPr lang="en-US" smtClean="0"/>
              <a:pPr/>
              <a:t>4/30/18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FAE5F54-A2B1-4AAB-B0F3-02D1D0462C52}" type="slidenum">
              <a:rPr lang="en-US" smtClean="0"/>
              <a:pPr/>
              <a:t>‹#›</a:t>
            </a:fld>
            <a:endParaRPr lang="en-US"/>
          </a:p>
        </p:txBody>
      </p:sp>
      <p:sp>
        <p:nvSpPr>
          <p:cNvPr id="8" name="Rectangle 7"/>
          <p:cNvSpPr/>
          <p:nvPr/>
        </p:nvSpPr>
        <p:spPr>
          <a:xfrm>
            <a:off x="762000" y="1066800"/>
            <a:ext cx="4572000" cy="4572000"/>
          </a:xfrm>
          <a:prstGeom prst="rect">
            <a:avLst/>
          </a:prstGeom>
          <a:solidFill>
            <a:srgbClr val="FFFFFF"/>
          </a:solidFill>
          <a:ln w="88900" cap="sq">
            <a:solidFill>
              <a:srgbClr val="FFFFFF"/>
            </a:solidFill>
            <a:miter lim="800000"/>
          </a:ln>
          <a:effectLst>
            <a:outerShdw blurRad="55500" dist="18500" dir="5400000" algn="tl" rotWithShape="0">
              <a:srgbClr val="000000">
                <a:alpha val="35000"/>
              </a:srgbClr>
            </a:outerShdw>
          </a:effectLst>
          <a:scene3d>
            <a:camera prst="orthographicFront"/>
            <a:lightRig rig="twoPt" dir="t">
              <a:rot lat="0" lon="0" rev="7200000"/>
            </a:lightRig>
          </a:scene3d>
          <a:sp3d contourW="635">
            <a:bevelT w="25400" h="19050"/>
            <a:contourClr>
              <a:srgbClr val="969696"/>
            </a:contourClr>
          </a:sp3d>
        </p:spPr>
        <p:txBody>
          <a:bodyPr lIns="91440" tIns="274320" rtlCol="0" anchor="t">
            <a:normAutofit/>
          </a:bodyPr>
          <a:lstStyle/>
          <a:p>
            <a:pPr marL="0" indent="-283464" algn="l" rtl="0" eaLnBrk="1" latinLnBrk="0" hangingPunct="1">
              <a:lnSpc>
                <a:spcPts val="3000"/>
              </a:lnSpc>
              <a:spcBef>
                <a:spcPts val="600"/>
              </a:spcBef>
              <a:buClr>
                <a:schemeClr val="accent1"/>
              </a:buClr>
              <a:buSzPct val="80000"/>
              <a:buFont typeface="Wingdings 2"/>
              <a:buNone/>
            </a:pPr>
            <a:endParaRPr kumimoji="0" lang="en-US" sz="3200" kern="1200">
              <a:solidFill>
                <a:schemeClr val="tx1"/>
              </a:solidFill>
              <a:latin typeface="+mn-lt"/>
              <a:ea typeface="+mn-ea"/>
              <a:cs typeface="+mn-cs"/>
            </a:endParaRPr>
          </a:p>
        </p:txBody>
      </p:sp>
      <p:sp>
        <p:nvSpPr>
          <p:cNvPr id="3" name="Picture Placeholder 2"/>
          <p:cNvSpPr>
            <a:spLocks noGrp="1"/>
          </p:cNvSpPr>
          <p:nvPr>
            <p:ph type="pic" idx="1"/>
          </p:nvPr>
        </p:nvSpPr>
        <p:spPr>
          <a:xfrm>
            <a:off x="838200" y="1143003"/>
            <a:ext cx="4419600" cy="3514531"/>
          </a:xfrm>
          <a:prstGeom prst="roundRect">
            <a:avLst>
              <a:gd name="adj" fmla="val 783"/>
            </a:avLst>
          </a:prstGeom>
          <a:solidFill>
            <a:schemeClr val="bg2"/>
          </a:solidFill>
          <a:ln w="127000">
            <a:noFill/>
            <a:miter lim="800000"/>
          </a:ln>
          <a:effectLst/>
        </p:spPr>
        <p:txBody>
          <a:bodyPr lIns="91440" tIns="274320" anchor="t"/>
          <a:lstStyle>
            <a:lvl1pPr indent="0">
              <a:buNone/>
              <a:defRPr sz="3200"/>
            </a:lvl1pPr>
          </a:lstStyle>
          <a:p>
            <a:pPr marL="0" algn="l" eaLnBrk="1" latinLnBrk="0" hangingPunct="1"/>
            <a:r>
              <a:rPr kumimoji="0" lang="en-US"/>
              <a:t>Click icon to add picture</a:t>
            </a:r>
            <a:endParaRPr kumimoji="0" lang="en-US" dirty="0"/>
          </a:p>
        </p:txBody>
      </p:sp>
      <p:sp>
        <p:nvSpPr>
          <p:cNvPr id="9" name="Flowchart: Process 8"/>
          <p:cNvSpPr/>
          <p:nvPr/>
        </p:nvSpPr>
        <p:spPr>
          <a:xfrm rot="19468671">
            <a:off x="396725" y="954341"/>
            <a:ext cx="685800"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shade val="90000"/>
                <a:satMod val="200000"/>
                <a:alpha val="40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Flowchart: Process 9"/>
          <p:cNvSpPr/>
          <p:nvPr/>
        </p:nvSpPr>
        <p:spPr>
          <a:xfrm rot="2103354" flipH="1">
            <a:off x="5003667" y="936786"/>
            <a:ext cx="649224"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alpha val="20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4" name="Text Placeholder 3"/>
          <p:cNvSpPr>
            <a:spLocks noGrp="1"/>
          </p:cNvSpPr>
          <p:nvPr>
            <p:ph type="body" sz="half" idx="2"/>
          </p:nvPr>
        </p:nvSpPr>
        <p:spPr>
          <a:xfrm>
            <a:off x="838200" y="4800600"/>
            <a:ext cx="4419600" cy="762000"/>
          </a:xfrm>
        </p:spPr>
        <p:txBody>
          <a:bodyPr anchor="ctr"/>
          <a:lstStyle>
            <a:lvl1pPr marL="0" indent="0" algn="l">
              <a:lnSpc>
                <a:spcPts val="1600"/>
              </a:lnSpc>
              <a:spcBef>
                <a:spcPts val="0"/>
              </a:spcBef>
              <a:buNone/>
              <a:defRPr sz="1400">
                <a:solidFill>
                  <a:srgbClr val="777777"/>
                </a:solidFill>
              </a:defRPr>
            </a:lvl1pPr>
            <a:lvl2pPr>
              <a:defRPr sz="1200"/>
            </a:lvl2pPr>
            <a:lvl3pPr>
              <a:defRPr sz="1000"/>
            </a:lvl3pPr>
            <a:lvl4pPr>
              <a:defRPr sz="900"/>
            </a:lvl4pPr>
            <a:lvl5pPr>
              <a:defRPr sz="900"/>
            </a:lvl5pPr>
          </a:lstStyle>
          <a:p>
            <a:pPr lvl="0" eaLnBrk="1" latinLnBrk="0" hangingPunct="1"/>
            <a:r>
              <a:rPr kumimoji="0" lang="en-US"/>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3">
        <a:schemeClr val="bg2"/>
      </p:bgRef>
    </p:bg>
    <p:spTree>
      <p:nvGrpSpPr>
        <p:cNvPr id="1" name=""/>
        <p:cNvGrpSpPr/>
        <p:nvPr/>
      </p:nvGrpSpPr>
      <p:grpSpPr>
        <a:xfrm>
          <a:off x="0" y="0"/>
          <a:ext cx="0" cy="0"/>
          <a:chOff x="0" y="0"/>
          <a:chExt cx="0" cy="0"/>
        </a:xfrm>
      </p:grpSpPr>
      <p:sp>
        <p:nvSpPr>
          <p:cNvPr id="7" name="Pie 6"/>
          <p:cNvSpPr/>
          <p:nvPr/>
        </p:nvSpPr>
        <p:spPr>
          <a:xfrm>
            <a:off x="-815927" y="-815922"/>
            <a:ext cx="1638887" cy="1638887"/>
          </a:xfrm>
          <a:prstGeom prst="pie">
            <a:avLst>
              <a:gd name="adj1" fmla="val 0"/>
              <a:gd name="adj2" fmla="val 5402120"/>
            </a:avLst>
          </a:prstGeom>
          <a:solidFill>
            <a:schemeClr val="bg2">
              <a:tint val="18000"/>
              <a:satMod val="220000"/>
              <a:alpha val="33000"/>
            </a:schemeClr>
          </a:solidFill>
          <a:ln w="3175" cap="rnd" cmpd="sng" algn="ctr">
            <a:solidFill>
              <a:schemeClr val="bg2">
                <a:shade val="70000"/>
                <a:satMod val="200000"/>
                <a:alpha val="100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Oval 7"/>
          <p:cNvSpPr/>
          <p:nvPr/>
        </p:nvSpPr>
        <p:spPr>
          <a:xfrm>
            <a:off x="168816" y="21102"/>
            <a:ext cx="1702191" cy="1702191"/>
          </a:xfrm>
          <a:prstGeom prst="ellipse">
            <a:avLst/>
          </a:prstGeom>
          <a:noFill/>
          <a:ln w="27305" cap="rnd" cmpd="sng" algn="ctr">
            <a:solidFill>
              <a:schemeClr val="bg2">
                <a:tint val="45000"/>
                <a:satMod val="325000"/>
                <a:alpha val="100000"/>
              </a:schemeClr>
            </a:solidFill>
            <a:prstDash val="solid"/>
          </a:ln>
          <a:effectLst>
            <a:outerShdw blurRad="25400" dist="25400" dir="5400000" algn="tl" rotWithShape="0">
              <a:schemeClr val="bg2">
                <a:shade val="50000"/>
                <a:satMod val="150000"/>
                <a:alpha val="8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Donut 10"/>
          <p:cNvSpPr/>
          <p:nvPr/>
        </p:nvSpPr>
        <p:spPr>
          <a:xfrm rot="2315675">
            <a:off x="182881" y="1055077"/>
            <a:ext cx="1125717" cy="1102624"/>
          </a:xfrm>
          <a:prstGeom prst="donut">
            <a:avLst>
              <a:gd name="adj" fmla="val 11833"/>
            </a:avLst>
          </a:prstGeom>
          <a:gradFill rotWithShape="1">
            <a:gsLst>
              <a:gs pos="0">
                <a:schemeClr val="bg2">
                  <a:tint val="10000"/>
                  <a:shade val="99000"/>
                  <a:satMod val="355000"/>
                  <a:alpha val="70000"/>
                </a:schemeClr>
              </a:gs>
              <a:gs pos="70000">
                <a:schemeClr val="bg2">
                  <a:tint val="6000"/>
                  <a:shade val="100000"/>
                  <a:satMod val="400000"/>
                  <a:alpha val="55000"/>
                </a:schemeClr>
              </a:gs>
              <a:gs pos="100000">
                <a:schemeClr val="bg2">
                  <a:tint val="100000"/>
                  <a:shade val="75000"/>
                  <a:satMod val="370000"/>
                  <a:alpha val="60000"/>
                </a:schemeClr>
              </a:gs>
            </a:gsLst>
            <a:path path="circle">
              <a:fillToRect l="-407500" t="-50000" r="507500" b="150000"/>
            </a:path>
          </a:gradFill>
          <a:ln w="7350" cap="rnd" cmpd="sng" algn="ctr">
            <a:solidFill>
              <a:schemeClr val="bg2">
                <a:shade val="60000"/>
                <a:satMod val="220000"/>
                <a:alpha val="100000"/>
              </a:schemeClr>
            </a:solidFill>
            <a:prstDash val="solid"/>
          </a:ln>
          <a:effectLst>
            <a:outerShdw blurRad="12700" dist="15000" dir="4500000" algn="tl" rotWithShape="0">
              <a:schemeClr val="bg2">
                <a:shade val="10000"/>
                <a:satMod val="200000"/>
                <a:alpha val="3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ctangle 11"/>
          <p:cNvSpPr/>
          <p:nvPr/>
        </p:nvSpPr>
        <p:spPr>
          <a:xfrm>
            <a:off x="1012873" y="-54"/>
            <a:ext cx="8131127"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5" name="Title Placeholder 4"/>
          <p:cNvSpPr>
            <a:spLocks noGrp="1"/>
          </p:cNvSpPr>
          <p:nvPr>
            <p:ph type="title"/>
          </p:nvPr>
        </p:nvSpPr>
        <p:spPr>
          <a:xfrm>
            <a:off x="1435608" y="274638"/>
            <a:ext cx="7498080" cy="1143000"/>
          </a:xfrm>
          <a:prstGeom prst="rect">
            <a:avLst/>
          </a:prstGeom>
        </p:spPr>
        <p:txBody>
          <a:bodyPr anchor="ctr">
            <a:normAutofit/>
          </a:bodyPr>
          <a:lstStyle/>
          <a:p>
            <a:r>
              <a:rPr kumimoji="0" lang="en-US" dirty="0"/>
              <a:t>Nothing New Under the Sun</a:t>
            </a:r>
          </a:p>
        </p:txBody>
      </p:sp>
      <p:sp>
        <p:nvSpPr>
          <p:cNvPr id="9" name="Text Placeholder 8"/>
          <p:cNvSpPr>
            <a:spLocks noGrp="1"/>
          </p:cNvSpPr>
          <p:nvPr>
            <p:ph type="body" idx="1"/>
          </p:nvPr>
        </p:nvSpPr>
        <p:spPr>
          <a:xfrm>
            <a:off x="1435608" y="1447800"/>
            <a:ext cx="7498080" cy="4800600"/>
          </a:xfrm>
          <a:prstGeom prst="rect">
            <a:avLst/>
          </a:prstGeom>
        </p:spPr>
        <p:txBody>
          <a:bodyPr>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24" name="Date Placeholder 23"/>
          <p:cNvSpPr>
            <a:spLocks noGrp="1"/>
          </p:cNvSpPr>
          <p:nvPr>
            <p:ph type="dt" sz="half" idx="2"/>
          </p:nvPr>
        </p:nvSpPr>
        <p:spPr>
          <a:xfrm>
            <a:off x="3581400" y="6305550"/>
            <a:ext cx="2133600" cy="476250"/>
          </a:xfrm>
          <a:prstGeom prst="rect">
            <a:avLst/>
          </a:prstGeom>
        </p:spPr>
        <p:txBody>
          <a:bodyPr anchor="b"/>
          <a:lstStyle>
            <a:lvl1pPr algn="r" eaLnBrk="1" latinLnBrk="0" hangingPunct="1">
              <a:defRPr kumimoji="0" sz="1200">
                <a:solidFill>
                  <a:schemeClr val="bg2">
                    <a:shade val="50000"/>
                    <a:satMod val="200000"/>
                  </a:schemeClr>
                </a:solidFill>
              </a:defRPr>
            </a:lvl1pPr>
          </a:lstStyle>
          <a:p>
            <a:fld id="{B582E0DA-92AF-45D9-86E9-3DB053DBDE59}" type="datetimeFigureOut">
              <a:rPr lang="en-US" smtClean="0"/>
              <a:pPr/>
              <a:t>4/30/18</a:t>
            </a:fld>
            <a:endParaRPr lang="en-US"/>
          </a:p>
        </p:txBody>
      </p:sp>
      <p:sp>
        <p:nvSpPr>
          <p:cNvPr id="10" name="Footer Placeholder 9"/>
          <p:cNvSpPr>
            <a:spLocks noGrp="1"/>
          </p:cNvSpPr>
          <p:nvPr>
            <p:ph type="ftr" sz="quarter" idx="3"/>
          </p:nvPr>
        </p:nvSpPr>
        <p:spPr>
          <a:xfrm>
            <a:off x="5715000" y="6305550"/>
            <a:ext cx="2895600" cy="476250"/>
          </a:xfrm>
          <a:prstGeom prst="rect">
            <a:avLst/>
          </a:prstGeom>
        </p:spPr>
        <p:txBody>
          <a:bodyPr anchor="b"/>
          <a:lstStyle>
            <a:lvl1pPr eaLnBrk="1" latinLnBrk="0" hangingPunct="1">
              <a:defRPr kumimoji="0" sz="1200">
                <a:solidFill>
                  <a:schemeClr val="bg2">
                    <a:shade val="50000"/>
                    <a:satMod val="200000"/>
                  </a:schemeClr>
                </a:solidFill>
                <a:effectLst/>
              </a:defRPr>
            </a:lvl1pPr>
          </a:lstStyle>
          <a:p>
            <a:endParaRPr lang="en-US"/>
          </a:p>
        </p:txBody>
      </p:sp>
      <p:sp>
        <p:nvSpPr>
          <p:cNvPr id="22" name="Slide Number Placeholder 21"/>
          <p:cNvSpPr>
            <a:spLocks noGrp="1"/>
          </p:cNvSpPr>
          <p:nvPr>
            <p:ph type="sldNum" sz="quarter" idx="4"/>
          </p:nvPr>
        </p:nvSpPr>
        <p:spPr>
          <a:xfrm>
            <a:off x="8613648" y="6305550"/>
            <a:ext cx="457200" cy="476250"/>
          </a:xfrm>
          <a:prstGeom prst="rect">
            <a:avLst/>
          </a:prstGeom>
        </p:spPr>
        <p:txBody>
          <a:bodyPr anchor="b"/>
          <a:lstStyle>
            <a:lvl1pPr algn="ctr" eaLnBrk="1" latinLnBrk="0" hangingPunct="1">
              <a:defRPr kumimoji="0" sz="1200">
                <a:solidFill>
                  <a:schemeClr val="bg2">
                    <a:shade val="50000"/>
                    <a:satMod val="200000"/>
                  </a:schemeClr>
                </a:solidFill>
                <a:effectLst/>
              </a:defRPr>
            </a:lvl1pPr>
          </a:lstStyle>
          <a:p>
            <a:fld id="{0FAE5F54-A2B1-4AAB-B0F3-02D1D0462C52}" type="slidenum">
              <a:rPr lang="en-US" smtClean="0"/>
              <a:pPr/>
              <a:t>‹#›</a:t>
            </a:fld>
            <a:endParaRPr lang="en-US"/>
          </a:p>
        </p:txBody>
      </p:sp>
      <p:sp>
        <p:nvSpPr>
          <p:cNvPr id="15" name="Rectangle 14"/>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rtl="0"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p:titleStyle>
    <p:bodyStyle>
      <a:lvl1pPr marL="365760" indent="-283464" algn="l" rtl="0" eaLnBrk="1" latinLnBrk="0" hangingPunct="1">
        <a:lnSpc>
          <a:spcPct val="100000"/>
        </a:lnSpc>
        <a:spcBef>
          <a:spcPts val="600"/>
        </a:spcBef>
        <a:buClr>
          <a:schemeClr val="accent1"/>
        </a:buClr>
        <a:buSzPct val="80000"/>
        <a:buFont typeface="Wingdings 2"/>
        <a:buChar char=""/>
        <a:defRPr kumimoji="0" sz="3200" kern="1200">
          <a:solidFill>
            <a:schemeClr val="tx1"/>
          </a:solidFill>
          <a:latin typeface="+mn-lt"/>
          <a:ea typeface="+mn-ea"/>
          <a:cs typeface="+mn-cs"/>
        </a:defRPr>
      </a:lvl1pPr>
      <a:lvl2pPr marL="640080" indent="-237744" algn="l" rtl="0" eaLnBrk="1" latinLnBrk="0" hangingPunct="1">
        <a:lnSpc>
          <a:spcPct val="100000"/>
        </a:lnSpc>
        <a:spcBef>
          <a:spcPts val="550"/>
        </a:spcBef>
        <a:buClr>
          <a:schemeClr val="accent1"/>
        </a:buClr>
        <a:buFont typeface="Verdana"/>
        <a:buChar char="◦"/>
        <a:defRPr kumimoji="0" sz="2800" kern="1200">
          <a:solidFill>
            <a:schemeClr val="tx1"/>
          </a:solidFill>
          <a:latin typeface="+mn-lt"/>
          <a:ea typeface="+mn-ea"/>
          <a:cs typeface="+mn-cs"/>
        </a:defRPr>
      </a:lvl2pPr>
      <a:lvl3pPr marL="886968" indent="-228600" algn="l" rtl="0" eaLnBrk="1" latinLnBrk="0" hangingPunct="1">
        <a:lnSpc>
          <a:spcPct val="100000"/>
        </a:lnSpc>
        <a:spcBef>
          <a:spcPct val="20000"/>
        </a:spcBef>
        <a:buClr>
          <a:schemeClr val="accent2"/>
        </a:buClr>
        <a:buFont typeface="Wingdings 2"/>
        <a:buChar char=""/>
        <a:defRPr kumimoji="0" sz="2400" kern="1200">
          <a:solidFill>
            <a:schemeClr val="tx1"/>
          </a:solidFill>
          <a:latin typeface="+mn-lt"/>
          <a:ea typeface="+mn-ea"/>
          <a:cs typeface="+mn-cs"/>
        </a:defRPr>
      </a:lvl3pPr>
      <a:lvl4pPr marL="1097280" indent="-173736" algn="l" rtl="0" eaLnBrk="1" latinLnBrk="0" hangingPunct="1">
        <a:lnSpc>
          <a:spcPct val="100000"/>
        </a:lnSpc>
        <a:spcBef>
          <a:spcPct val="20000"/>
        </a:spcBef>
        <a:buClr>
          <a:schemeClr val="accent3"/>
        </a:buClr>
        <a:buFont typeface="Wingdings 2"/>
        <a:buChar char=""/>
        <a:defRPr kumimoji="0" sz="2000" kern="1200">
          <a:solidFill>
            <a:schemeClr val="tx1"/>
          </a:solidFill>
          <a:latin typeface="+mn-lt"/>
          <a:ea typeface="+mn-ea"/>
          <a:cs typeface="+mn-cs"/>
        </a:defRPr>
      </a:lvl4pPr>
      <a:lvl5pPr marL="1298448" indent="-182880" algn="l" rtl="0" eaLnBrk="1" latinLnBrk="0" hangingPunct="1">
        <a:lnSpc>
          <a:spcPct val="100000"/>
        </a:lnSpc>
        <a:spcBef>
          <a:spcPct val="20000"/>
        </a:spcBef>
        <a:buClr>
          <a:schemeClr val="accent4"/>
        </a:buClr>
        <a:buFont typeface="Wingdings 2"/>
        <a:buChar char=""/>
        <a:defRPr kumimoji="0"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4" Type="http://schemas.openxmlformats.org/officeDocument/2006/relationships/image" Target="../media/image12.jpeg"/><Relationship Id="rId1" Type="http://schemas.openxmlformats.org/officeDocument/2006/relationships/slideLayout" Target="../slideLayouts/slideLayout2.xml"/><Relationship Id="rId2" Type="http://schemas.openxmlformats.org/officeDocument/2006/relationships/image" Target="../media/image10.png"/></Relationships>
</file>

<file path=ppt/slides/_rels/slide11.xml.rels><?xml version="1.0" encoding="UTF-8" standalone="yes"?>
<Relationships xmlns="http://schemas.openxmlformats.org/package/2006/relationships"><Relationship Id="rId3" Type="http://schemas.openxmlformats.org/officeDocument/2006/relationships/hyperlink" Target="https://www.biblegateway.com/passage/?search=John+3:16&amp;version=ESV" TargetMode="External"/><Relationship Id="rId4" Type="http://schemas.openxmlformats.org/officeDocument/2006/relationships/hyperlink" Target="https://www.biblegateway.com/passage/?search=1+John+1:9&amp;version=ESV" TargetMode="External"/><Relationship Id="rId5" Type="http://schemas.openxmlformats.org/officeDocument/2006/relationships/hyperlink" Target="https://www.biblegateway.com/passage/?search=Romans+10:9&amp;version=ESV" TargetMode="External"/><Relationship Id="rId6" Type="http://schemas.openxmlformats.org/officeDocument/2006/relationships/hyperlink" Target="https://www.biblegateway.com/passage/?search=Acts+2:38&amp;version=ESV" TargetMode="External"/><Relationship Id="rId7" Type="http://schemas.openxmlformats.org/officeDocument/2006/relationships/hyperlink" Target="https://www.biblegateway.com/passage/?search=Hebrews+13:5-6&amp;version=ESV" TargetMode="External"/><Relationship Id="rId8" Type="http://schemas.openxmlformats.org/officeDocument/2006/relationships/hyperlink" Target="https://www.biblegateway.com/passage/?search=John+14:15&amp;version=ESV" TargetMode="External"/><Relationship Id="rId1" Type="http://schemas.openxmlformats.org/officeDocument/2006/relationships/slideLayout" Target="../slideLayouts/slideLayout2.xml"/><Relationship Id="rId2" Type="http://schemas.openxmlformats.org/officeDocument/2006/relationships/hyperlink" Target="https://www.biblegateway.com/passage/?search=Galatians+6:10&amp;version=ESV" TargetMode="External"/></Relationships>
</file>

<file path=ppt/slides/_rels/slide12.xml.rels><?xml version="1.0" encoding="UTF-8" standalone="yes"?>
<Relationships xmlns="http://schemas.openxmlformats.org/package/2006/relationships"><Relationship Id="rId3" Type="http://schemas.openxmlformats.org/officeDocument/2006/relationships/hyperlink" Target="https://www.biblegateway.com/passage/?search=Matthew+18:6&amp;version=ESV" TargetMode="External"/><Relationship Id="rId4" Type="http://schemas.openxmlformats.org/officeDocument/2006/relationships/hyperlink" Target="https://www.biblegateway.com/passage/?search=Matthew+5:16&amp;version=ESV" TargetMode="External"/><Relationship Id="rId5" Type="http://schemas.openxmlformats.org/officeDocument/2006/relationships/hyperlink" Target="https://www.biblegateway.com/passage/?search=1+Corinthians+15:33&amp;version=ESV" TargetMode="External"/><Relationship Id="rId6" Type="http://schemas.openxmlformats.org/officeDocument/2006/relationships/hyperlink" Target="https://www.biblegateway.com/passage/?search=James+4:17&amp;version=ESV" TargetMode="External"/><Relationship Id="rId7" Type="http://schemas.openxmlformats.org/officeDocument/2006/relationships/hyperlink" Target="https://www.biblegateway.com/passage/?search=Romans+12:2&amp;version=ESV" TargetMode="External"/><Relationship Id="rId8" Type="http://schemas.openxmlformats.org/officeDocument/2006/relationships/hyperlink" Target="https://www.biblegateway.com/passage/?search=2+Corinthians+5:10&amp;version=ESV" TargetMode="External"/><Relationship Id="rId9" Type="http://schemas.openxmlformats.org/officeDocument/2006/relationships/hyperlink" Target="https://www.biblegateway.com/passage/?search=Titus+2:7&amp;version=ESV" TargetMode="External"/><Relationship Id="rId1" Type="http://schemas.openxmlformats.org/officeDocument/2006/relationships/slideLayout" Target="../slideLayouts/slideLayout2.xml"/><Relationship Id="rId2" Type="http://schemas.openxmlformats.org/officeDocument/2006/relationships/hyperlink" Target="https://www.biblegateway.com/passage/?search=Colossians+3:17&amp;version=ESV"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4" Type="http://schemas.openxmlformats.org/officeDocument/2006/relationships/image" Target="../media/image5.png"/><Relationship Id="rId5" Type="http://schemas.openxmlformats.org/officeDocument/2006/relationships/image" Target="../media/image6.png"/><Relationship Id="rId6" Type="http://schemas.openxmlformats.org/officeDocument/2006/relationships/image" Target="../media/image7.png"/><Relationship Id="rId7" Type="http://schemas.openxmlformats.org/officeDocument/2006/relationships/image" Target="../media/image8.png"/><Relationship Id="rId8" Type="http://schemas.openxmlformats.org/officeDocument/2006/relationships/image" Target="../media/image9.png"/><Relationship Id="rId1" Type="http://schemas.openxmlformats.org/officeDocument/2006/relationships/slideLayout" Target="../slideLayouts/slideLayout2.xml"/><Relationship Id="rId2"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Nothing New Under the Sun</a:t>
            </a:r>
          </a:p>
        </p:txBody>
      </p:sp>
      <p:sp>
        <p:nvSpPr>
          <p:cNvPr id="3" name="Subtitle 2"/>
          <p:cNvSpPr>
            <a:spLocks noGrp="1"/>
          </p:cNvSpPr>
          <p:nvPr>
            <p:ph type="subTitle" idx="1"/>
          </p:nvPr>
        </p:nvSpPr>
        <p:spPr>
          <a:xfrm>
            <a:off x="1447800" y="2209800"/>
            <a:ext cx="7406640" cy="1752600"/>
          </a:xfrm>
        </p:spPr>
        <p:txBody>
          <a:bodyPr>
            <a:normAutofit fontScale="92500" lnSpcReduction="20000"/>
          </a:bodyPr>
          <a:lstStyle/>
          <a:p>
            <a:r>
              <a:rPr lang="en-US" dirty="0"/>
              <a:t>Ecclesiastes 1:9</a:t>
            </a:r>
          </a:p>
          <a:p>
            <a:r>
              <a:rPr lang="en-US" dirty="0"/>
              <a:t>	That which has been is that which will be,</a:t>
            </a:r>
            <a:br>
              <a:rPr lang="en-US" dirty="0"/>
            </a:br>
            <a:r>
              <a:rPr lang="en-US" dirty="0"/>
              <a:t>	And that which has been done is that which 	will be done.</a:t>
            </a:r>
            <a:br>
              <a:rPr lang="en-US" dirty="0"/>
            </a:br>
            <a:r>
              <a:rPr lang="en-US" dirty="0"/>
              <a:t>	So there is nothing new under the sun.</a:t>
            </a: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4279700950"/>
      </p:ext>
    </p:extLst>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4F7ED160-CEB5-4AD3-B72D-73D42CD93822}"/>
              </a:ext>
            </a:extLst>
          </p:cNvPr>
          <p:cNvPicPr>
            <a:picLocks noChangeAspect="1"/>
          </p:cNvPicPr>
          <p:nvPr/>
        </p:nvPicPr>
        <p:blipFill rotWithShape="1">
          <a:blip r:embed="rId2"/>
          <a:srcRect l="14166" t="37483" r="47500" b="23332"/>
          <a:stretch/>
        </p:blipFill>
        <p:spPr>
          <a:xfrm>
            <a:off x="5222733" y="2349144"/>
            <a:ext cx="3203352" cy="1841856"/>
          </a:xfrm>
          <a:prstGeom prst="rect">
            <a:avLst/>
          </a:prstGeom>
        </p:spPr>
      </p:pic>
      <p:sp>
        <p:nvSpPr>
          <p:cNvPr id="2" name="Title 1"/>
          <p:cNvSpPr>
            <a:spLocks noGrp="1"/>
          </p:cNvSpPr>
          <p:nvPr>
            <p:ph type="title"/>
          </p:nvPr>
        </p:nvSpPr>
        <p:spPr/>
        <p:txBody>
          <a:bodyPr/>
          <a:lstStyle/>
          <a:p>
            <a:r>
              <a:rPr lang="en-US" dirty="0"/>
              <a:t>Nothing New Under the Sun</a:t>
            </a:r>
          </a:p>
        </p:txBody>
      </p:sp>
      <p:sp>
        <p:nvSpPr>
          <p:cNvPr id="3" name="Content Placeholder 2"/>
          <p:cNvSpPr>
            <a:spLocks noGrp="1"/>
          </p:cNvSpPr>
          <p:nvPr>
            <p:ph idx="1"/>
          </p:nvPr>
        </p:nvSpPr>
        <p:spPr/>
        <p:txBody>
          <a:bodyPr/>
          <a:lstStyle/>
          <a:p>
            <a:r>
              <a:rPr lang="en-US" dirty="0"/>
              <a:t>Today</a:t>
            </a:r>
          </a:p>
          <a:p>
            <a:pPr lvl="1"/>
            <a:endParaRPr lang="en-US"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3048000" y="5048250"/>
            <a:ext cx="3971925" cy="1352550"/>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chemeClr val="accent1"/>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chemeClr val="tx1"/>
                </a:solidFill>
                <a:miter lim="800000"/>
                <a:headEnd/>
                <a:tailEnd/>
              </a14:hiddenLine>
            </a:ext>
          </a:extLst>
        </p:spPr>
      </p:pic>
      <p:pic>
        <p:nvPicPr>
          <p:cNvPr id="4" name="Picture 3"/>
          <p:cNvPicPr>
            <a:picLocks noChangeAspect="1"/>
          </p:cNvPicPr>
          <p:nvPr/>
        </p:nvPicPr>
        <p:blipFill>
          <a:blip r:embed="rId4">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1542358" y="2221409"/>
            <a:ext cx="3456093" cy="2179320"/>
          </a:xfrm>
          <a:prstGeom prst="rect">
            <a:avLst/>
          </a:prstGeom>
        </p:spPr>
      </p:pic>
      <p:sp>
        <p:nvSpPr>
          <p:cNvPr id="5" name="Rectangle 4"/>
          <p:cNvSpPr/>
          <p:nvPr/>
        </p:nvSpPr>
        <p:spPr>
          <a:xfrm>
            <a:off x="2743200" y="2667000"/>
            <a:ext cx="4495800" cy="1200329"/>
          </a:xfrm>
          <a:prstGeom prst="rect">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p:spPr>
        <p:txBody>
          <a:bodyPr wrap="square" lIns="91440" tIns="45720" rIns="91440" bIns="45720">
            <a:spAutoFit/>
          </a:bodyPr>
          <a:lstStyle/>
          <a:p>
            <a:pPr algn="ctr"/>
            <a:r>
              <a:rPr lang="en-US" sz="7200" b="1" cap="all" spc="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Truth?</a:t>
            </a: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3807952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Nothing New Under the Sun</a:t>
            </a:r>
          </a:p>
        </p:txBody>
      </p:sp>
      <p:sp>
        <p:nvSpPr>
          <p:cNvPr id="3" name="Content Placeholder 2"/>
          <p:cNvSpPr>
            <a:spLocks noGrp="1"/>
          </p:cNvSpPr>
          <p:nvPr>
            <p:ph idx="1"/>
          </p:nvPr>
        </p:nvSpPr>
        <p:spPr>
          <a:xfrm>
            <a:off x="1066800" y="1219200"/>
            <a:ext cx="7866888" cy="5486400"/>
          </a:xfrm>
        </p:spPr>
        <p:txBody>
          <a:bodyPr>
            <a:normAutofit fontScale="70000" lnSpcReduction="20000"/>
          </a:bodyPr>
          <a:lstStyle/>
          <a:p>
            <a:r>
              <a:rPr lang="en-US" sz="2600" b="1" u="sng" dirty="0"/>
              <a:t>Simplicity</a:t>
            </a:r>
          </a:p>
          <a:p>
            <a:pPr lvl="1"/>
            <a:r>
              <a:rPr lang="en-US" sz="2300" dirty="0"/>
              <a:t>Do Good</a:t>
            </a:r>
          </a:p>
          <a:p>
            <a:pPr lvl="2"/>
            <a:r>
              <a:rPr lang="en-US" sz="2300" b="1" dirty="0">
                <a:hlinkClick r:id="rId2"/>
              </a:rPr>
              <a:t>Galatians 6:10</a:t>
            </a:r>
            <a:r>
              <a:rPr lang="en-US" sz="2300" b="1" dirty="0"/>
              <a:t> </a:t>
            </a:r>
            <a:r>
              <a:rPr lang="en-US" sz="2300" dirty="0"/>
              <a:t>So then, as we have opportunity, let us do good to everyone, and especially to those who are of the household of faith.</a:t>
            </a:r>
          </a:p>
          <a:p>
            <a:pPr lvl="1"/>
            <a:r>
              <a:rPr lang="en-US" sz="2300" dirty="0"/>
              <a:t>Believe </a:t>
            </a:r>
          </a:p>
          <a:p>
            <a:pPr lvl="2"/>
            <a:r>
              <a:rPr lang="en-US" sz="2300" b="1" dirty="0">
                <a:hlinkClick r:id="rId3"/>
              </a:rPr>
              <a:t>John 3:16</a:t>
            </a:r>
            <a:r>
              <a:rPr lang="en-US" sz="2300" b="1" dirty="0"/>
              <a:t> </a:t>
            </a:r>
            <a:r>
              <a:rPr lang="en-US" sz="2300" dirty="0"/>
              <a:t>“For God so loved the world, that he gave his only Son, that whoever believes in him should not perish but have eternal life. </a:t>
            </a:r>
          </a:p>
          <a:p>
            <a:pPr lvl="1"/>
            <a:r>
              <a:rPr lang="en-US" sz="2300" dirty="0"/>
              <a:t>Confess</a:t>
            </a:r>
          </a:p>
          <a:p>
            <a:pPr lvl="2"/>
            <a:r>
              <a:rPr lang="en-US" sz="2100" b="1" dirty="0">
                <a:hlinkClick r:id="rId4"/>
              </a:rPr>
              <a:t>1 John 1:9</a:t>
            </a:r>
            <a:r>
              <a:rPr lang="en-US" sz="2100" b="1" dirty="0"/>
              <a:t> </a:t>
            </a:r>
            <a:r>
              <a:rPr lang="en-US" sz="2100" dirty="0"/>
              <a:t>If we confess our sins, he is faithful and just to forgive us our sins and to cleanse us from all unrighteousness.</a:t>
            </a:r>
          </a:p>
          <a:p>
            <a:pPr lvl="2"/>
            <a:r>
              <a:rPr lang="en-US" sz="2300" b="1" dirty="0">
                <a:hlinkClick r:id="rId5"/>
              </a:rPr>
              <a:t>Romans 10:9</a:t>
            </a:r>
            <a:r>
              <a:rPr lang="en-US" sz="2300" b="1" dirty="0"/>
              <a:t> </a:t>
            </a:r>
            <a:r>
              <a:rPr lang="en-US" sz="2300" dirty="0"/>
              <a:t>Because, if you confess with your mouth that Jesus is Lord and believe in your heart that God raised him from the dead, you will be saved. </a:t>
            </a:r>
            <a:endParaRPr lang="en-US" sz="1400" dirty="0"/>
          </a:p>
          <a:p>
            <a:pPr lvl="1"/>
            <a:r>
              <a:rPr lang="en-US" sz="2300" dirty="0"/>
              <a:t>Repent and be Baptized</a:t>
            </a:r>
          </a:p>
          <a:p>
            <a:pPr lvl="2"/>
            <a:r>
              <a:rPr lang="en-US" sz="2300" b="1" dirty="0">
                <a:hlinkClick r:id="rId6"/>
              </a:rPr>
              <a:t>Acts 2:38</a:t>
            </a:r>
            <a:r>
              <a:rPr lang="en-US" sz="2300" b="1" dirty="0"/>
              <a:t> </a:t>
            </a:r>
            <a:r>
              <a:rPr lang="en-US" sz="2300" dirty="0"/>
              <a:t>And Peter said to them, “Repent and be baptized every one of you in the name of Jesus Christ for the forgiveness of your sins, and you will receive the gift of the Holy Spirit. </a:t>
            </a:r>
          </a:p>
          <a:p>
            <a:pPr lvl="1"/>
            <a:r>
              <a:rPr lang="en-US" sz="2300" dirty="0"/>
              <a:t>Trust and Obey</a:t>
            </a:r>
          </a:p>
          <a:p>
            <a:pPr lvl="2"/>
            <a:r>
              <a:rPr lang="en-US" sz="2300" b="1" dirty="0">
                <a:hlinkClick r:id="rId7"/>
              </a:rPr>
              <a:t>Hebrews 13:5-6</a:t>
            </a:r>
            <a:r>
              <a:rPr lang="en-US" sz="2300" b="1" dirty="0"/>
              <a:t> </a:t>
            </a:r>
            <a:r>
              <a:rPr lang="en-US" sz="2300" dirty="0"/>
              <a:t>Keep your life free from love of money, and be content with what you have, for he has said, “I will never leave you nor forsake you.” So we can confidently say, “The Lord is my helper; I will not fear; what can man do to me?” </a:t>
            </a:r>
          </a:p>
          <a:p>
            <a:pPr lvl="2"/>
            <a:r>
              <a:rPr lang="en-US" sz="2300" b="1" dirty="0">
                <a:hlinkClick r:id="rId8"/>
              </a:rPr>
              <a:t>John 14:15</a:t>
            </a:r>
            <a:r>
              <a:rPr lang="en-US" sz="2300" b="1" dirty="0"/>
              <a:t> “</a:t>
            </a:r>
            <a:r>
              <a:rPr lang="en-US" sz="2300" dirty="0"/>
              <a:t>If you love me, you will keep my commandments. </a:t>
            </a:r>
          </a:p>
          <a:p>
            <a:pPr lvl="2"/>
            <a:endParaRPr lang="en-US" sz="1900" dirty="0"/>
          </a:p>
          <a:p>
            <a:pPr lvl="2"/>
            <a:endParaRPr lang="en-US" sz="1900" dirty="0"/>
          </a:p>
          <a:p>
            <a:pPr lvl="2"/>
            <a:endParaRPr lang="en-US" sz="1400"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632804856"/>
      </p:ext>
    </p:extLst>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Nothing New Under the Sun</a:t>
            </a:r>
          </a:p>
        </p:txBody>
      </p:sp>
      <p:sp>
        <p:nvSpPr>
          <p:cNvPr id="3" name="Content Placeholder 2"/>
          <p:cNvSpPr>
            <a:spLocks noGrp="1"/>
          </p:cNvSpPr>
          <p:nvPr>
            <p:ph idx="1"/>
          </p:nvPr>
        </p:nvSpPr>
        <p:spPr>
          <a:xfrm>
            <a:off x="1066800" y="1447800"/>
            <a:ext cx="7866888" cy="5334000"/>
          </a:xfrm>
        </p:spPr>
        <p:txBody>
          <a:bodyPr>
            <a:normAutofit fontScale="62500" lnSpcReduction="20000"/>
          </a:bodyPr>
          <a:lstStyle/>
          <a:p>
            <a:r>
              <a:rPr lang="en-US" b="1" u="sng" dirty="0"/>
              <a:t>Example/Reputation</a:t>
            </a:r>
          </a:p>
          <a:p>
            <a:pPr lvl="1"/>
            <a:r>
              <a:rPr lang="en-US" sz="2500" b="1" dirty="0">
                <a:hlinkClick r:id="rId2"/>
              </a:rPr>
              <a:t>Colossians 3:17</a:t>
            </a:r>
            <a:r>
              <a:rPr lang="en-US" sz="2500" b="1" dirty="0"/>
              <a:t> </a:t>
            </a:r>
            <a:r>
              <a:rPr lang="en-US" sz="2500" dirty="0"/>
              <a:t>And whatever you do, in word or deed, do everything in the name of the Lord Jesus, giving thanks to God the Father through him. </a:t>
            </a:r>
          </a:p>
          <a:p>
            <a:pPr lvl="1"/>
            <a:r>
              <a:rPr lang="en-US" sz="2500" b="1" dirty="0">
                <a:hlinkClick r:id="rId3"/>
              </a:rPr>
              <a:t>Matthew 18:6</a:t>
            </a:r>
            <a:r>
              <a:rPr lang="en-US" sz="2500" b="1" dirty="0"/>
              <a:t> </a:t>
            </a:r>
            <a:r>
              <a:rPr lang="en-US" sz="2500" dirty="0"/>
              <a:t>But whoever causes one of these little ones who believe in me to sin, it would be better for him to have a great millstone fastened around his neck and to be drowned in the depth of the sea. </a:t>
            </a:r>
            <a:endParaRPr lang="en-US" sz="2500" b="1" u="sng" dirty="0">
              <a:solidFill>
                <a:srgbClr val="0070C0"/>
              </a:solidFill>
              <a:hlinkClick r:id="rId4"/>
            </a:endParaRPr>
          </a:p>
          <a:p>
            <a:pPr lvl="1"/>
            <a:r>
              <a:rPr lang="en-US" sz="2500" b="1" u="sng" dirty="0">
                <a:solidFill>
                  <a:srgbClr val="0070C0"/>
                </a:solidFill>
                <a:hlinkClick r:id="rId4"/>
              </a:rPr>
              <a:t>James 1:27</a:t>
            </a:r>
            <a:r>
              <a:rPr lang="en-US" sz="2500" dirty="0">
                <a:solidFill>
                  <a:srgbClr val="0070C0"/>
                </a:solidFill>
              </a:rPr>
              <a:t> </a:t>
            </a:r>
            <a:r>
              <a:rPr lang="en-US" sz="2500" dirty="0"/>
              <a:t>Religion that is pure and undefiled before God, the Father, is this: to visit orphans and widows in their affliction, and to keep oneself unstained from the world. </a:t>
            </a:r>
          </a:p>
          <a:p>
            <a:pPr lvl="1"/>
            <a:r>
              <a:rPr lang="en-US" sz="2500" b="1" u="sng" dirty="0">
                <a:solidFill>
                  <a:srgbClr val="0070C0"/>
                </a:solidFill>
                <a:hlinkClick r:id="rId4"/>
              </a:rPr>
              <a:t>Matthew 5:16</a:t>
            </a:r>
            <a:r>
              <a:rPr lang="en-US" sz="2500" b="1" dirty="0">
                <a:solidFill>
                  <a:srgbClr val="0070C0"/>
                </a:solidFill>
              </a:rPr>
              <a:t> </a:t>
            </a:r>
            <a:r>
              <a:rPr lang="en-US" sz="2500" dirty="0"/>
              <a:t>In the same way, let your light shine before others, so that they may see your good works and give glory to your Father who is in heaven. </a:t>
            </a:r>
          </a:p>
          <a:p>
            <a:pPr lvl="1"/>
            <a:r>
              <a:rPr lang="en-US" sz="2500" b="1" dirty="0">
                <a:hlinkClick r:id="rId5"/>
              </a:rPr>
              <a:t>1 Corinthians 15:33</a:t>
            </a:r>
            <a:r>
              <a:rPr lang="en-US" sz="2500" b="1" dirty="0"/>
              <a:t> </a:t>
            </a:r>
            <a:r>
              <a:rPr lang="en-US" sz="2500" dirty="0"/>
              <a:t>Do not be deceived: “Bad company ruins good morals.” </a:t>
            </a:r>
          </a:p>
          <a:p>
            <a:pPr lvl="1"/>
            <a:r>
              <a:rPr lang="en-US" sz="2500" b="1" dirty="0">
                <a:hlinkClick r:id="rId6"/>
              </a:rPr>
              <a:t>James 4:17</a:t>
            </a:r>
            <a:r>
              <a:rPr lang="en-US" sz="2500" b="1" dirty="0"/>
              <a:t> </a:t>
            </a:r>
            <a:r>
              <a:rPr lang="en-US" sz="2500" dirty="0"/>
              <a:t>So whoever knows the right thing to do and fails to do it, for him it is sin. </a:t>
            </a:r>
          </a:p>
          <a:p>
            <a:pPr lvl="1"/>
            <a:r>
              <a:rPr lang="en-US" sz="2500" b="1" dirty="0">
                <a:hlinkClick r:id="rId7"/>
              </a:rPr>
              <a:t>Romans 12:2</a:t>
            </a:r>
            <a:r>
              <a:rPr lang="en-US" sz="2500" b="1" dirty="0"/>
              <a:t> </a:t>
            </a:r>
            <a:r>
              <a:rPr lang="en-US" sz="2500" dirty="0"/>
              <a:t>Do not be conformed to this world, but be transformed by the renewal of your mind, that by testing you may discern what is the will of God, what is good and acceptable and perfect. </a:t>
            </a:r>
          </a:p>
          <a:p>
            <a:pPr lvl="1"/>
            <a:r>
              <a:rPr lang="en-US" sz="2500" b="1" dirty="0">
                <a:hlinkClick r:id="rId8"/>
              </a:rPr>
              <a:t>2 Corinthians 5:10</a:t>
            </a:r>
            <a:r>
              <a:rPr lang="en-US" sz="2500" b="1" dirty="0"/>
              <a:t> </a:t>
            </a:r>
            <a:r>
              <a:rPr lang="en-US" sz="2500" dirty="0"/>
              <a:t>For we must all appear before the judgment seat of Christ, so that each one may receive what is due for what he has done in the body, whether good or evil. </a:t>
            </a:r>
          </a:p>
          <a:p>
            <a:pPr lvl="1"/>
            <a:r>
              <a:rPr lang="en-US" sz="2500" b="1" dirty="0">
                <a:hlinkClick r:id="rId9"/>
              </a:rPr>
              <a:t>Titus 2:7</a:t>
            </a:r>
            <a:r>
              <a:rPr lang="en-US" sz="2500" b="1" dirty="0"/>
              <a:t> </a:t>
            </a:r>
            <a:r>
              <a:rPr lang="en-US" sz="2500" dirty="0"/>
              <a:t>Show yourself in all respects to be a model of good works, and in your teaching show integrity, dignity, </a:t>
            </a:r>
          </a:p>
          <a:p>
            <a:endParaRPr lang="en-US" sz="1400" dirty="0"/>
          </a:p>
          <a:p>
            <a:pPr marL="82296" indent="0">
              <a:buNone/>
            </a:pPr>
            <a:endParaRPr lang="en-US" sz="1400" dirty="0"/>
          </a:p>
          <a:p>
            <a:pPr marL="82296" indent="0">
              <a:buNone/>
            </a:pPr>
            <a:endParaRPr lang="en-US" sz="1400"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175732183"/>
      </p:ext>
    </p:extLst>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Nothing New Under the Sun</a:t>
            </a:r>
          </a:p>
        </p:txBody>
      </p:sp>
      <p:sp>
        <p:nvSpPr>
          <p:cNvPr id="3" name="Content Placeholder 2"/>
          <p:cNvSpPr>
            <a:spLocks noGrp="1"/>
          </p:cNvSpPr>
          <p:nvPr>
            <p:ph idx="1"/>
          </p:nvPr>
        </p:nvSpPr>
        <p:spPr/>
        <p:txBody>
          <a:bodyPr/>
          <a:lstStyle/>
          <a:p>
            <a:r>
              <a:rPr lang="en-US" dirty="0"/>
              <a:t>Noah</a:t>
            </a:r>
          </a:p>
          <a:p>
            <a:pPr lvl="1"/>
            <a:r>
              <a:rPr lang="en-US" dirty="0"/>
              <a:t>Genesis 6:13-14 </a:t>
            </a:r>
          </a:p>
          <a:p>
            <a:pPr lvl="2"/>
            <a:r>
              <a:rPr lang="en-US" baseline="30000" dirty="0"/>
              <a:t>13 </a:t>
            </a:r>
            <a:r>
              <a:rPr lang="en-US" dirty="0"/>
              <a:t>Then God said to Noah, “The end of all flesh has come before Me; for the earth is filled with violence because of them; and behold, I am about to destroy them with the earth. </a:t>
            </a:r>
            <a:r>
              <a:rPr lang="en-US" baseline="30000" dirty="0"/>
              <a:t>14 </a:t>
            </a:r>
            <a:r>
              <a:rPr lang="en-US" dirty="0"/>
              <a:t>Make for yourself an ark of gopher wood; you shall make the ark with rooms, and shall cover it inside and out with pitch.</a:t>
            </a: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38325269"/>
      </p:ext>
    </p:extLst>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Nothing New Under the Sun</a:t>
            </a:r>
          </a:p>
        </p:txBody>
      </p:sp>
      <p:sp>
        <p:nvSpPr>
          <p:cNvPr id="3" name="Content Placeholder 2"/>
          <p:cNvSpPr>
            <a:spLocks noGrp="1"/>
          </p:cNvSpPr>
          <p:nvPr>
            <p:ph idx="1"/>
          </p:nvPr>
        </p:nvSpPr>
        <p:spPr/>
        <p:txBody>
          <a:bodyPr>
            <a:normAutofit/>
          </a:bodyPr>
          <a:lstStyle/>
          <a:p>
            <a:r>
              <a:rPr lang="en-US" dirty="0"/>
              <a:t>King Josiah</a:t>
            </a:r>
          </a:p>
          <a:p>
            <a:pPr lvl="1"/>
            <a:r>
              <a:rPr lang="en-US" dirty="0"/>
              <a:t>2 Kings 22:15-20</a:t>
            </a:r>
          </a:p>
          <a:p>
            <a:pPr lvl="2"/>
            <a:r>
              <a:rPr lang="en-US" baseline="30000" dirty="0"/>
              <a:t>15 </a:t>
            </a:r>
            <a:r>
              <a:rPr lang="en-US" dirty="0"/>
              <a:t>She said to them, “Thus says the </a:t>
            </a:r>
            <a:r>
              <a:rPr lang="en-US" cap="small" dirty="0"/>
              <a:t>Lord</a:t>
            </a:r>
            <a:r>
              <a:rPr lang="en-US" dirty="0"/>
              <a:t> God of Israel, ‘Tell the man who sent you to me, </a:t>
            </a:r>
            <a:r>
              <a:rPr lang="en-US" baseline="30000" dirty="0"/>
              <a:t>16 </a:t>
            </a:r>
            <a:r>
              <a:rPr lang="en-US" dirty="0"/>
              <a:t>thus says the </a:t>
            </a:r>
            <a:r>
              <a:rPr lang="en-US" cap="small" dirty="0"/>
              <a:t>Lord</a:t>
            </a:r>
            <a:r>
              <a:rPr lang="en-US" dirty="0"/>
              <a:t>, “Behold, I bring evil on this place and on its inhabitants, </a:t>
            </a:r>
            <a:r>
              <a:rPr lang="en-US" i="1" dirty="0"/>
              <a:t>even</a:t>
            </a:r>
            <a:r>
              <a:rPr lang="en-US" dirty="0"/>
              <a:t> all the words of the book which the king of Judah has read. </a:t>
            </a:r>
            <a:r>
              <a:rPr lang="en-US" baseline="30000" dirty="0"/>
              <a:t>17 </a:t>
            </a:r>
            <a:r>
              <a:rPr lang="en-US" dirty="0"/>
              <a:t>Because they have forsaken Me and have burned incense to other gods that they might provoke Me to anger with all the work of their hands, therefore My wrath burns against this place, and it shall not be quenched.”’</a:t>
            </a: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500787042"/>
      </p:ext>
    </p:extLst>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Nothing New Under the Sun</a:t>
            </a:r>
          </a:p>
        </p:txBody>
      </p:sp>
      <p:sp>
        <p:nvSpPr>
          <p:cNvPr id="3" name="Content Placeholder 2"/>
          <p:cNvSpPr>
            <a:spLocks noGrp="1"/>
          </p:cNvSpPr>
          <p:nvPr>
            <p:ph idx="1"/>
          </p:nvPr>
        </p:nvSpPr>
        <p:spPr/>
        <p:txBody>
          <a:bodyPr>
            <a:normAutofit fontScale="92500" lnSpcReduction="20000"/>
          </a:bodyPr>
          <a:lstStyle/>
          <a:p>
            <a:r>
              <a:rPr lang="en-US" dirty="0"/>
              <a:t>King Josiah</a:t>
            </a:r>
          </a:p>
          <a:p>
            <a:pPr lvl="1"/>
            <a:r>
              <a:rPr lang="en-US" dirty="0"/>
              <a:t>2 Kings 22:15-20 (continued)</a:t>
            </a:r>
          </a:p>
          <a:p>
            <a:pPr lvl="2"/>
            <a:r>
              <a:rPr lang="en-US" baseline="30000" dirty="0"/>
              <a:t>18 </a:t>
            </a:r>
            <a:r>
              <a:rPr lang="en-US" dirty="0"/>
              <a:t>But to the king of Judah who sent you to inquire of the </a:t>
            </a:r>
            <a:r>
              <a:rPr lang="en-US" cap="small" dirty="0"/>
              <a:t>Lord</a:t>
            </a:r>
            <a:r>
              <a:rPr lang="en-US" dirty="0"/>
              <a:t> thus shall you say to him, ‘Thus says the </a:t>
            </a:r>
            <a:r>
              <a:rPr lang="en-US" cap="small" dirty="0"/>
              <a:t>Lord</a:t>
            </a:r>
            <a:r>
              <a:rPr lang="en-US" dirty="0"/>
              <a:t> God of Israel, “</a:t>
            </a:r>
            <a:r>
              <a:rPr lang="en-US" i="1" dirty="0"/>
              <a:t>Regarding</a:t>
            </a:r>
            <a:r>
              <a:rPr lang="en-US" dirty="0"/>
              <a:t> the words which you have heard, </a:t>
            </a:r>
            <a:r>
              <a:rPr lang="en-US" baseline="30000" dirty="0"/>
              <a:t>19 </a:t>
            </a:r>
            <a:r>
              <a:rPr lang="en-US" dirty="0"/>
              <a:t>because your heart was tender and you humbled yourself before the </a:t>
            </a:r>
            <a:r>
              <a:rPr lang="en-US" cap="small" dirty="0"/>
              <a:t>Lord</a:t>
            </a:r>
            <a:r>
              <a:rPr lang="en-US" dirty="0"/>
              <a:t> when you heard what I spoke against this place and against its inhabitants that they should become a desolation and a curse, and you have torn your clothes and wept before Me, I truly have heard you,” declares the </a:t>
            </a:r>
            <a:r>
              <a:rPr lang="en-US" cap="small" dirty="0"/>
              <a:t>Lord</a:t>
            </a:r>
            <a:r>
              <a:rPr lang="en-US" dirty="0"/>
              <a:t>. </a:t>
            </a:r>
            <a:r>
              <a:rPr lang="en-US" baseline="30000" dirty="0"/>
              <a:t>20 </a:t>
            </a:r>
            <a:r>
              <a:rPr lang="en-US" dirty="0"/>
              <a:t>“Therefore, behold, I will gather you to your fathers, and you will be gathered to your grave in peace, and your eyes will not see all the evil which I will bring on this place.”’” So they brought back word to the king.</a:t>
            </a: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858335250"/>
      </p:ext>
    </p:extLst>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Nothing New Under the Sun</a:t>
            </a:r>
          </a:p>
        </p:txBody>
      </p:sp>
      <p:sp>
        <p:nvSpPr>
          <p:cNvPr id="3" name="Content Placeholder 2"/>
          <p:cNvSpPr>
            <a:spLocks noGrp="1"/>
          </p:cNvSpPr>
          <p:nvPr>
            <p:ph idx="1"/>
          </p:nvPr>
        </p:nvSpPr>
        <p:spPr/>
        <p:txBody>
          <a:bodyPr>
            <a:normAutofit/>
          </a:bodyPr>
          <a:lstStyle/>
          <a:p>
            <a:r>
              <a:rPr lang="en-US" dirty="0"/>
              <a:t>Roman Emperor Constantine</a:t>
            </a:r>
          </a:p>
          <a:p>
            <a:pPr lvl="1"/>
            <a:r>
              <a:rPr lang="en-US" dirty="0"/>
              <a:t>4</a:t>
            </a:r>
            <a:r>
              <a:rPr lang="en-US" baseline="30000" dirty="0"/>
              <a:t>th</a:t>
            </a:r>
            <a:r>
              <a:rPr lang="en-US" dirty="0"/>
              <a:t> Century</a:t>
            </a:r>
          </a:p>
          <a:p>
            <a:pPr lvl="1"/>
            <a:r>
              <a:rPr lang="en-US" dirty="0"/>
              <a:t>Vision </a:t>
            </a:r>
          </a:p>
        </p:txBody>
      </p:sp>
      <p:pic>
        <p:nvPicPr>
          <p:cNvPr id="4" name="Picture 3"/>
          <p:cNvPicPr>
            <a:picLocks noChangeAspect="1"/>
          </p:cNvPicPr>
          <p:nvPr/>
        </p:nvPicPr>
        <p:blipFill rotWithShape="1">
          <a:blip r:embed="rId2">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l="25021" r="25683"/>
          <a:stretch/>
        </p:blipFill>
        <p:spPr>
          <a:xfrm>
            <a:off x="4463550" y="2074971"/>
            <a:ext cx="3918450" cy="4478229"/>
          </a:xfrm>
          <a:prstGeom prst="rect">
            <a:avLst/>
          </a:prstGeom>
        </p:spPr>
      </p:pic>
      <p:sp>
        <p:nvSpPr>
          <p:cNvPr id="5" name="TextBox 4"/>
          <p:cNvSpPr txBox="1"/>
          <p:nvPr/>
        </p:nvSpPr>
        <p:spPr>
          <a:xfrm>
            <a:off x="4463550" y="2075330"/>
            <a:ext cx="3918450" cy="646331"/>
          </a:xfrm>
          <a:prstGeom prst="rect">
            <a:avLst/>
          </a:prstGeom>
          <a:noFill/>
        </p:spPr>
        <p:txBody>
          <a:bodyPr wrap="square" rtlCol="0">
            <a:spAutoFit/>
          </a:bodyPr>
          <a:lstStyle/>
          <a:p>
            <a:pPr algn="ctr"/>
            <a:r>
              <a:rPr lang="en-US" dirty="0">
                <a:solidFill>
                  <a:schemeClr val="bg1"/>
                </a:solidFill>
                <a:latin typeface="Colonna MT" panose="04020805060202030203" pitchFamily="82" charset="0"/>
              </a:rPr>
              <a:t>In Hoc </a:t>
            </a:r>
            <a:r>
              <a:rPr lang="en-US" dirty="0" err="1">
                <a:solidFill>
                  <a:schemeClr val="bg1"/>
                </a:solidFill>
                <a:latin typeface="Colonna MT" panose="04020805060202030203" pitchFamily="82" charset="0"/>
              </a:rPr>
              <a:t>Signo</a:t>
            </a:r>
            <a:r>
              <a:rPr lang="en-US" dirty="0">
                <a:solidFill>
                  <a:schemeClr val="bg1"/>
                </a:solidFill>
                <a:latin typeface="Colonna MT" panose="04020805060202030203" pitchFamily="82" charset="0"/>
              </a:rPr>
              <a:t> </a:t>
            </a:r>
            <a:r>
              <a:rPr lang="en-US" dirty="0" err="1">
                <a:solidFill>
                  <a:schemeClr val="bg1"/>
                </a:solidFill>
                <a:latin typeface="Colonna MT" panose="04020805060202030203" pitchFamily="82" charset="0"/>
              </a:rPr>
              <a:t>Vinces</a:t>
            </a:r>
            <a:endParaRPr lang="en-US" dirty="0">
              <a:solidFill>
                <a:schemeClr val="bg1"/>
              </a:solidFill>
              <a:latin typeface="Colonna MT" panose="04020805060202030203" pitchFamily="82" charset="0"/>
            </a:endParaRPr>
          </a:p>
          <a:p>
            <a:pPr algn="ctr"/>
            <a:r>
              <a:rPr lang="en-US" dirty="0">
                <a:solidFill>
                  <a:schemeClr val="bg1"/>
                </a:solidFill>
                <a:latin typeface="Colonna MT" panose="04020805060202030203" pitchFamily="82" charset="0"/>
              </a:rPr>
              <a:t>(In This Sign You Will Conquer)</a:t>
            </a: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007361474"/>
      </p:ext>
    </p:extLst>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Nothing New Under the Sun</a:t>
            </a:r>
          </a:p>
        </p:txBody>
      </p:sp>
      <p:sp>
        <p:nvSpPr>
          <p:cNvPr id="3" name="Content Placeholder 2"/>
          <p:cNvSpPr>
            <a:spLocks noGrp="1"/>
          </p:cNvSpPr>
          <p:nvPr>
            <p:ph idx="1"/>
          </p:nvPr>
        </p:nvSpPr>
        <p:spPr/>
        <p:txBody>
          <a:bodyPr/>
          <a:lstStyle/>
          <a:p>
            <a:r>
              <a:rPr lang="en-US" dirty="0"/>
              <a:t>Roman Emperor Constantine</a:t>
            </a:r>
          </a:p>
          <a:p>
            <a:pPr lvl="1"/>
            <a:r>
              <a:rPr lang="en-US" dirty="0"/>
              <a:t>Symbol of a cross put on the armor of his army</a:t>
            </a:r>
          </a:p>
          <a:p>
            <a:pPr lvl="1"/>
            <a:r>
              <a:rPr lang="en-US" dirty="0"/>
              <a:t>Issued the Edict of Milan</a:t>
            </a:r>
          </a:p>
          <a:p>
            <a:pPr lvl="2"/>
            <a:r>
              <a:rPr lang="en-US" dirty="0"/>
              <a:t>Right to practice any religion</a:t>
            </a:r>
          </a:p>
          <a:p>
            <a:pPr lvl="2"/>
            <a:r>
              <a:rPr lang="en-US" dirty="0"/>
              <a:t>Formally recognized Christianity</a:t>
            </a:r>
          </a:p>
          <a:p>
            <a:pPr lvl="2"/>
            <a:r>
              <a:rPr lang="en-US" dirty="0"/>
              <a:t>Ended persecution of Christians</a:t>
            </a:r>
          </a:p>
          <a:p>
            <a:pPr lvl="1"/>
            <a:r>
              <a:rPr lang="en-US" dirty="0"/>
              <a:t>Adopted Christianity</a:t>
            </a:r>
          </a:p>
          <a:p>
            <a:pPr lvl="1"/>
            <a:r>
              <a:rPr lang="en-US" dirty="0"/>
              <a:t>Great apostasy </a:t>
            </a: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4124354444"/>
      </p:ext>
    </p:extLst>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Nothing New Under the Sun</a:t>
            </a:r>
          </a:p>
        </p:txBody>
      </p:sp>
      <p:sp>
        <p:nvSpPr>
          <p:cNvPr id="3" name="Content Placeholder 2"/>
          <p:cNvSpPr>
            <a:spLocks noGrp="1"/>
          </p:cNvSpPr>
          <p:nvPr>
            <p:ph idx="1"/>
          </p:nvPr>
        </p:nvSpPr>
        <p:spPr/>
        <p:txBody>
          <a:bodyPr/>
          <a:lstStyle/>
          <a:p>
            <a:r>
              <a:rPr lang="en-US" dirty="0"/>
              <a:t>Protestant Reformation Movement</a:t>
            </a:r>
          </a:p>
          <a:p>
            <a:pPr lvl="1"/>
            <a:r>
              <a:rPr lang="en-US" dirty="0"/>
              <a:t>16</a:t>
            </a:r>
            <a:r>
              <a:rPr lang="en-US" baseline="30000" dirty="0"/>
              <a:t>th</a:t>
            </a:r>
            <a:r>
              <a:rPr lang="en-US" dirty="0"/>
              <a:t> Century Europe</a:t>
            </a:r>
          </a:p>
          <a:p>
            <a:pPr lvl="1"/>
            <a:r>
              <a:rPr lang="en-US" dirty="0"/>
              <a:t>Luther, Calvin, Zwingli, Arminius</a:t>
            </a:r>
          </a:p>
          <a:p>
            <a:pPr lvl="1"/>
            <a:r>
              <a:rPr lang="en-US" dirty="0"/>
              <a:t>How?</a:t>
            </a:r>
          </a:p>
          <a:p>
            <a:pPr lvl="2"/>
            <a:r>
              <a:rPr lang="en-US" dirty="0"/>
              <a:t>Dark Ages</a:t>
            </a:r>
          </a:p>
          <a:p>
            <a:pPr lvl="3"/>
            <a:r>
              <a:rPr lang="en-US" dirty="0"/>
              <a:t>Crusades</a:t>
            </a:r>
          </a:p>
          <a:p>
            <a:pPr lvl="3"/>
            <a:r>
              <a:rPr lang="en-US" dirty="0"/>
              <a:t>Inquisitions</a:t>
            </a:r>
          </a:p>
        </p:txBody>
      </p:sp>
      <p:sp>
        <p:nvSpPr>
          <p:cNvPr id="4" name="Rectangle 3"/>
          <p:cNvSpPr/>
          <p:nvPr/>
        </p:nvSpPr>
        <p:spPr>
          <a:xfrm>
            <a:off x="1447800" y="5029200"/>
            <a:ext cx="7332457" cy="1107996"/>
          </a:xfrm>
          <a:prstGeom prst="rect">
            <a:avLst/>
          </a:prstGeom>
          <a:noFill/>
        </p:spPr>
        <p:txBody>
          <a:bodyPr wrap="none" lIns="91440" tIns="45720" rIns="91440" bIns="45720">
            <a:spAutoFit/>
          </a:bodyPr>
          <a:lstStyle/>
          <a:p>
            <a:pPr algn="ctr"/>
            <a:r>
              <a:rPr lang="en-US" sz="6600" b="1" cap="all" spc="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Printing Press</a:t>
            </a: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0875832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 calcmode="lin" valueType="num">
                                      <p:cBhvr>
                                        <p:cTn id="9" dur="1000" fill="hold"/>
                                        <p:tgtEl>
                                          <p:spTgt spid="4"/>
                                        </p:tgtEl>
                                        <p:attrNameLst>
                                          <p:attrName>style.rotation</p:attrName>
                                        </p:attrNameLst>
                                      </p:cBhvr>
                                      <p:tavLst>
                                        <p:tav tm="0">
                                          <p:val>
                                            <p:fltVal val="90"/>
                                          </p:val>
                                        </p:tav>
                                        <p:tav tm="100000">
                                          <p:val>
                                            <p:fltVal val="0"/>
                                          </p:val>
                                        </p:tav>
                                      </p:tavLst>
                                    </p:anim>
                                    <p:animEffect transition="in" filter="fade">
                                      <p:cBhvr>
                                        <p:cTn id="10"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Nothing New Under the Sun</a:t>
            </a:r>
          </a:p>
        </p:txBody>
      </p:sp>
      <p:sp>
        <p:nvSpPr>
          <p:cNvPr id="3" name="Content Placeholder 2"/>
          <p:cNvSpPr>
            <a:spLocks noGrp="1"/>
          </p:cNvSpPr>
          <p:nvPr>
            <p:ph idx="1"/>
          </p:nvPr>
        </p:nvSpPr>
        <p:spPr/>
        <p:txBody>
          <a:bodyPr/>
          <a:lstStyle/>
          <a:p>
            <a:r>
              <a:rPr lang="en-US" dirty="0"/>
              <a:t>Restoration Movement</a:t>
            </a:r>
          </a:p>
          <a:p>
            <a:pPr lvl="1"/>
            <a:r>
              <a:rPr lang="en-US" dirty="0"/>
              <a:t>19</a:t>
            </a:r>
            <a:r>
              <a:rPr lang="en-US" baseline="30000" dirty="0"/>
              <a:t>th</a:t>
            </a:r>
            <a:r>
              <a:rPr lang="en-US" dirty="0"/>
              <a:t> Century</a:t>
            </a:r>
          </a:p>
          <a:p>
            <a:pPr lvl="1"/>
            <a:r>
              <a:rPr lang="en-US" dirty="0"/>
              <a:t>Denominationalism/Division rampant</a:t>
            </a:r>
          </a:p>
          <a:p>
            <a:pPr lvl="1"/>
            <a:r>
              <a:rPr lang="en-US" dirty="0"/>
              <a:t>Barton W. Stone, Thomas &amp; Alexander Campbell, and Walter Scott</a:t>
            </a:r>
          </a:p>
          <a:p>
            <a:pPr lvl="1"/>
            <a:r>
              <a:rPr lang="en-US" dirty="0"/>
              <a:t>“We shall speak where the Bible speaks, we shall be silent where the Bible is silent.” - </a:t>
            </a:r>
            <a:r>
              <a:rPr lang="en-US" i="1" dirty="0"/>
              <a:t>Thomas Campbell</a:t>
            </a:r>
          </a:p>
          <a:p>
            <a:pPr marL="402336" lvl="1" indent="0">
              <a:buNone/>
            </a:pPr>
            <a:endParaRPr lang="en-US"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4228137406"/>
      </p:ext>
    </p:extLst>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2055" name="Picture 7"/>
          <p:cNvPicPr>
            <a:picLocks noChangeAspect="1" noChangeArrowheads="1"/>
          </p:cNvPicPr>
          <p:nvPr/>
        </p:nvPicPr>
        <p:blipFill rotWithShape="1">
          <a:blip r:embed="rId2" cstate="print">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l="8209" r="12422"/>
          <a:stretch/>
        </p:blipFill>
        <p:spPr bwMode="auto">
          <a:xfrm>
            <a:off x="7315200" y="1649971"/>
            <a:ext cx="1574933" cy="1321829"/>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chemeClr val="accent1"/>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chemeClr val="tx1"/>
                </a:solidFill>
                <a:miter lim="800000"/>
                <a:headEnd/>
                <a:tailEnd/>
              </a14:hiddenLine>
            </a:ext>
          </a:extLst>
        </p:spPr>
      </p:pic>
      <p:sp>
        <p:nvSpPr>
          <p:cNvPr id="2" name="Title 1"/>
          <p:cNvSpPr>
            <a:spLocks noGrp="1"/>
          </p:cNvSpPr>
          <p:nvPr>
            <p:ph type="title"/>
          </p:nvPr>
        </p:nvSpPr>
        <p:spPr/>
        <p:txBody>
          <a:bodyPr/>
          <a:lstStyle/>
          <a:p>
            <a:r>
              <a:rPr lang="en-US" dirty="0"/>
              <a:t>Nothing New Under the Sun</a:t>
            </a:r>
          </a:p>
        </p:txBody>
      </p:sp>
      <p:sp>
        <p:nvSpPr>
          <p:cNvPr id="3" name="Content Placeholder 2"/>
          <p:cNvSpPr>
            <a:spLocks noGrp="1"/>
          </p:cNvSpPr>
          <p:nvPr>
            <p:ph idx="1"/>
          </p:nvPr>
        </p:nvSpPr>
        <p:spPr/>
        <p:txBody>
          <a:bodyPr/>
          <a:lstStyle/>
          <a:p>
            <a:r>
              <a:rPr lang="en-US" dirty="0"/>
              <a:t>Today</a:t>
            </a:r>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1983261" y="2098581"/>
            <a:ext cx="1521939" cy="2937567"/>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chemeClr val="accent1"/>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chemeClr val="tx1"/>
                </a:solidFill>
                <a:miter lim="800000"/>
                <a:headEnd/>
                <a:tailEnd/>
              </a14:hiddenLine>
            </a:ext>
          </a:extLst>
        </p:spPr>
      </p:pic>
      <p:pic>
        <p:nvPicPr>
          <p:cNvPr id="2052" name="Picture 4"/>
          <p:cNvPicPr>
            <a:picLocks noChangeAspect="1" noChangeArrowheads="1"/>
          </p:cNvPicPr>
          <p:nvPr/>
        </p:nvPicPr>
        <p:blipFill>
          <a:blip r:embed="rId4">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5638800" y="1295400"/>
            <a:ext cx="1801902" cy="2689701"/>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chemeClr val="accent1"/>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chemeClr val="tx1"/>
                </a:solidFill>
                <a:miter lim="800000"/>
                <a:headEnd/>
                <a:tailEnd/>
              </a14:hiddenLine>
            </a:ext>
          </a:extLst>
        </p:spPr>
      </p:pic>
      <p:pic>
        <p:nvPicPr>
          <p:cNvPr id="2053" name="Picture 5"/>
          <p:cNvPicPr>
            <a:picLocks noChangeAspect="1" noChangeArrowheads="1"/>
          </p:cNvPicPr>
          <p:nvPr/>
        </p:nvPicPr>
        <p:blipFill>
          <a:blip r:embed="rId5">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3613893" y="1371188"/>
            <a:ext cx="1948707" cy="2972212"/>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chemeClr val="accent1"/>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chemeClr val="tx1"/>
                </a:solidFill>
                <a:miter lim="800000"/>
                <a:headEnd/>
                <a:tailEnd/>
              </a14:hiddenLine>
            </a:ext>
          </a:extLst>
        </p:spPr>
      </p:pic>
      <p:pic>
        <p:nvPicPr>
          <p:cNvPr id="2054" name="Picture 6"/>
          <p:cNvPicPr>
            <a:picLocks noChangeAspect="1" noChangeArrowheads="1"/>
          </p:cNvPicPr>
          <p:nvPr/>
        </p:nvPicPr>
        <p:blipFill>
          <a:blip r:embed="rId6">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3733800" y="4222158"/>
            <a:ext cx="2800350" cy="2577134"/>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chemeClr val="accent1"/>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chemeClr val="tx1"/>
                </a:solidFill>
                <a:miter lim="800000"/>
                <a:headEnd/>
                <a:tailEnd/>
              </a14:hiddenLine>
            </a:ext>
          </a:extLst>
        </p:spPr>
      </p:pic>
      <p:pic>
        <p:nvPicPr>
          <p:cNvPr id="2056" name="Picture 8"/>
          <p:cNvPicPr>
            <a:picLocks noChangeAspect="1" noChangeArrowheads="1"/>
          </p:cNvPicPr>
          <p:nvPr/>
        </p:nvPicPr>
        <p:blipFill rotWithShape="1">
          <a:blip r:embed="rId7" cstate="print">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r="15405"/>
          <a:stretch/>
        </p:blipFill>
        <p:spPr bwMode="auto">
          <a:xfrm>
            <a:off x="1706763" y="5089994"/>
            <a:ext cx="2027037" cy="1538287"/>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chemeClr val="accent1"/>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chemeClr val="tx1"/>
                </a:solidFill>
                <a:miter lim="800000"/>
                <a:headEnd/>
                <a:tailEnd/>
              </a14:hiddenLine>
            </a:ext>
          </a:extLst>
        </p:spPr>
      </p:pic>
      <p:pic>
        <p:nvPicPr>
          <p:cNvPr id="2057" name="Picture 9"/>
          <p:cNvPicPr>
            <a:picLocks noChangeAspect="1" noChangeArrowheads="1"/>
          </p:cNvPicPr>
          <p:nvPr/>
        </p:nvPicPr>
        <p:blipFill>
          <a:blip r:embed="rId8">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6858000" y="3028686"/>
            <a:ext cx="2093458" cy="3742415"/>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chemeClr val="accent1"/>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chemeClr val="tx1"/>
                </a:solidFill>
                <a:miter lim="800000"/>
                <a:headEnd/>
                <a:tailEnd/>
              </a14:hiddenLine>
            </a:ext>
          </a:extLst>
        </p:spPr>
      </p:pic>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035388212"/>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olstice">
  <a:themeElements>
    <a:clrScheme name="Solstice">
      <a:dk1>
        <a:sysClr val="windowText" lastClr="000000"/>
      </a:dk1>
      <a:lt1>
        <a:sysClr val="window" lastClr="FFFFFF"/>
      </a:lt1>
      <a:dk2>
        <a:srgbClr val="4F271C"/>
      </a:dk2>
      <a:lt2>
        <a:srgbClr val="E7DEC9"/>
      </a:lt2>
      <a:accent1>
        <a:srgbClr val="3891A7"/>
      </a:accent1>
      <a:accent2>
        <a:srgbClr val="FEB80A"/>
      </a:accent2>
      <a:accent3>
        <a:srgbClr val="C32D2E"/>
      </a:accent3>
      <a:accent4>
        <a:srgbClr val="84AA33"/>
      </a:accent4>
      <a:accent5>
        <a:srgbClr val="964305"/>
      </a:accent5>
      <a:accent6>
        <a:srgbClr val="475A8D"/>
      </a:accent6>
      <a:hlink>
        <a:srgbClr val="8DC765"/>
      </a:hlink>
      <a:folHlink>
        <a:srgbClr val="AA8A14"/>
      </a:folHlink>
    </a:clrScheme>
    <a:fontScheme name="Solstice">
      <a:maj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a:ea typeface=""/>
        <a:cs typeface=""/>
        <a:font script="Grek" typeface="Corbel"/>
        <a:font script="Cyrl" typeface="Corbel"/>
        <a:font script="Jpan" typeface="HGｺﾞｼｯｸE"/>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Solstice">
      <a:fillStyleLst>
        <a:solidFill>
          <a:schemeClr val="phClr"/>
        </a:solidFill>
        <a:gradFill rotWithShape="1">
          <a:gsLst>
            <a:gs pos="0">
              <a:schemeClr val="phClr">
                <a:tint val="35000"/>
                <a:satMod val="253000"/>
              </a:schemeClr>
            </a:gs>
            <a:gs pos="50000">
              <a:schemeClr val="phClr">
                <a:tint val="42000"/>
                <a:satMod val="255000"/>
              </a:schemeClr>
            </a:gs>
            <a:gs pos="97000">
              <a:schemeClr val="phClr">
                <a:tint val="53000"/>
                <a:satMod val="260000"/>
              </a:schemeClr>
            </a:gs>
            <a:gs pos="100000">
              <a:schemeClr val="phClr">
                <a:tint val="56000"/>
                <a:satMod val="275000"/>
              </a:schemeClr>
            </a:gs>
          </a:gsLst>
          <a:path path="circle">
            <a:fillToRect l="50000" t="50000" r="50000" b="50000"/>
          </a:path>
        </a:gradFill>
        <a:gradFill rotWithShape="1">
          <a:gsLst>
            <a:gs pos="0">
              <a:schemeClr val="phClr">
                <a:tint val="92000"/>
                <a:satMod val="170000"/>
              </a:schemeClr>
            </a:gs>
            <a:gs pos="15000">
              <a:schemeClr val="phClr">
                <a:tint val="92000"/>
                <a:shade val="99000"/>
                <a:satMod val="170000"/>
              </a:schemeClr>
            </a:gs>
            <a:gs pos="62000">
              <a:schemeClr val="phClr">
                <a:tint val="96000"/>
                <a:shade val="80000"/>
                <a:satMod val="170000"/>
              </a:schemeClr>
            </a:gs>
            <a:gs pos="97000">
              <a:schemeClr val="phClr">
                <a:tint val="98000"/>
                <a:shade val="63000"/>
                <a:satMod val="170000"/>
              </a:schemeClr>
            </a:gs>
            <a:gs pos="100000">
              <a:schemeClr val="phClr">
                <a:shade val="62000"/>
                <a:satMod val="170000"/>
              </a:schemeClr>
            </a:gs>
          </a:gsLst>
          <a:path path="circle">
            <a:fillToRect l="50000" t="50000" r="50000" b="50000"/>
          </a:path>
        </a:gradFill>
      </a:fillStyleLst>
      <a:lnStyleLst>
        <a:ln w="9525" cap="flat" cmpd="sng" algn="ctr">
          <a:solidFill>
            <a:schemeClr val="phClr"/>
          </a:solidFill>
          <a:prstDash val="solid"/>
        </a:ln>
        <a:ln w="254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5400000" rotWithShape="0">
              <a:srgbClr val="000000">
                <a:alpha val="43137"/>
              </a:srgbClr>
            </a:outerShdw>
          </a:effectLst>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phClr">
                <a:shade val="80000"/>
              </a:schemeClr>
            </a:contourClr>
          </a:sp3d>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phClr"/>
            </a:contourClr>
          </a:sp3d>
        </a:effectStyle>
      </a:effectStyleLst>
      <a:bgFillStyleLst>
        <a:solidFill>
          <a:schemeClr val="phClr"/>
        </a:solidFill>
        <a:gradFill rotWithShape="1">
          <a:gsLst>
            <a:gs pos="0">
              <a:schemeClr val="phClr">
                <a:tint val="60000"/>
                <a:satMod val="355000"/>
              </a:schemeClr>
            </a:gs>
            <a:gs pos="40000">
              <a:schemeClr val="phClr">
                <a:tint val="85000"/>
                <a:satMod val="320000"/>
              </a:schemeClr>
            </a:gs>
            <a:gs pos="100000">
              <a:schemeClr val="phClr">
                <a:shade val="55000"/>
                <a:satMod val="300000"/>
              </a:schemeClr>
            </a:gs>
          </a:gsLst>
          <a:path path="circle">
            <a:fillToRect l="-24500" t="-20000" r="124500" b="120000"/>
          </a:path>
        </a:gradFill>
        <a:blipFill>
          <a:blip xmlns:r="http://schemas.openxmlformats.org/officeDocument/2006/relationships" r:embed="rId1">
            <a:duotone>
              <a:schemeClr val="phClr">
                <a:shade val="9000"/>
                <a:satMod val="300000"/>
              </a:schemeClr>
              <a:schemeClr val="phClr">
                <a:tint val="90000"/>
                <a:satMod val="225000"/>
              </a:schemeClr>
            </a:duotone>
          </a:blip>
          <a:tile tx="0" ty="0" sx="90000" sy="90000" flip="xy"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Solstice</Template>
  <TotalTime>376</TotalTime>
  <Words>1153</Words>
  <Application>Microsoft Macintosh PowerPoint</Application>
  <PresentationFormat>On-screen Show (4:3)</PresentationFormat>
  <Paragraphs>77</Paragraphs>
  <Slides>12</Slides>
  <Notes>0</Notes>
  <HiddenSlides>0</HiddenSlides>
  <MMClips>0</MMClips>
  <ScaleCrop>false</ScaleCrop>
  <HeadingPairs>
    <vt:vector size="4" baseType="variant">
      <vt:variant>
        <vt:lpstr>Design Template</vt:lpstr>
      </vt:variant>
      <vt:variant>
        <vt:i4>1</vt:i4>
      </vt:variant>
      <vt:variant>
        <vt:lpstr>Slide Titles</vt:lpstr>
      </vt:variant>
      <vt:variant>
        <vt:i4>12</vt:i4>
      </vt:variant>
    </vt:vector>
  </HeadingPairs>
  <TitlesOfParts>
    <vt:vector size="13" baseType="lpstr">
      <vt:lpstr>Solstice</vt:lpstr>
      <vt:lpstr>Nothing New Under the Sun</vt:lpstr>
      <vt:lpstr>Nothing New Under the Sun</vt:lpstr>
      <vt:lpstr>Nothing New Under the Sun</vt:lpstr>
      <vt:lpstr>Nothing New Under the Sun</vt:lpstr>
      <vt:lpstr>Nothing New Under the Sun</vt:lpstr>
      <vt:lpstr>Nothing New Under the Sun</vt:lpstr>
      <vt:lpstr>Nothing New Under the Sun</vt:lpstr>
      <vt:lpstr>Nothing New Under the Sun</vt:lpstr>
      <vt:lpstr>Nothing New Under the Sun</vt:lpstr>
      <vt:lpstr>Nothing New Under the Sun</vt:lpstr>
      <vt:lpstr>Nothing New Under the Sun</vt:lpstr>
      <vt:lpstr>Nothing New Under the Sun</vt:lpstr>
    </vt:vector>
  </TitlesOfParts>
  <Company>Eaton</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Nothing New Under the Sun</dc:title>
  <dc:creator>Trevor Yontz</dc:creator>
  <cp:lastModifiedBy>Kyle Pope</cp:lastModifiedBy>
  <cp:revision>20</cp:revision>
  <dcterms:created xsi:type="dcterms:W3CDTF">2018-04-30T18:48:48Z</dcterms:created>
  <dcterms:modified xsi:type="dcterms:W3CDTF">2018-04-30T18:49:12Z</dcterms:modified>
</cp:coreProperties>
</file>