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0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BFE621-452F-4B22-B0DC-A9C1CD39F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D34D64-3F10-42B9-9980-987CC77E1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CB5CB1-B90A-4FE4-A520-A8176318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025F8B-AD33-4780-A1DC-CC49389A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0576AB-4838-4159-8466-3EA920F0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7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F64E8C-0190-4A3F-AEC1-68C4FD54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564F65-BC9F-4225-B4CA-5DCCFB5D1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299A9A-9686-4BB9-941C-C498C9D8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ABA562-5459-4B1D-A49C-59AF59A9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179006-0085-463B-8BDA-F0831055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8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E03A2E-A428-4386-81C9-BDC79ABE2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944911-9354-4143-B330-01847BA8B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0D406E-DAE1-4BDF-B512-2828CAC2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0D82B1-B634-4A8A-AC97-18A6B5C3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2E644C-A87E-4731-9BDB-D08E9952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0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FCEE70-1054-4BE4-A6BE-9C278991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0765F8-655A-4527-920B-728F8B0B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87E85F-5696-4AFA-96B1-54594FC1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037EE0-535D-47D8-BFCD-43DF6FB5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C92D5A-FAD2-454D-96CF-F8AA62B3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4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15D42-98DA-418A-BEA3-C16043EA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FC860E-F82E-4145-A4EB-6C0B7E71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4E0C82-7FFD-414D-A19C-C941D048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2F2AC6-4DD4-45E9-9779-1C052124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7CD1AE-EC82-4607-B013-FC323C89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03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5CBB9-7838-4C28-A65E-B8A138A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7684F1-E6E7-4ACB-8F7D-935A7897B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AFB6F9-91B5-47DA-98E5-875EE2FF9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A14E0E-F7BD-4A24-A350-7EA6644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E23111-BD9A-42C6-B98C-13DA1234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E0015-4D25-4102-987C-A3A49393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5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E61439-F5D5-46DD-A206-75B0B4C4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47D481-BF4E-4F2E-AAEE-F27F8DB4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C2A0F9-0EE9-4914-AA0D-7FDCD9DA9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3D58BD-1794-4E56-9391-4837367EA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193EBF-A1D7-46C6-8AF0-70B577D2C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82F332-0F23-4603-BFE1-675A7046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D6DE04-1322-4A98-B5C7-C8426D10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A336BB-2CDE-4D26-B633-DCDB64C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31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335B5A-D021-491D-8CD1-F9582F86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818C17-DAAC-4B10-84AB-DF78096F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8FCD63-56A4-4748-AA33-56C1169E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BBC875-C5AE-47E4-A9D1-298CE75F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95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E5D0CC-0A9C-4B7C-8628-2E909B40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C982FB-962D-414A-BFAB-447C58E3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22E25E-8426-4DDE-BA86-F41C043B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09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9C3B5-6A4F-4C49-9770-0C2DEDC7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C6000E-7FCE-4E90-8480-1209152EF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F2F487-A127-47FD-9729-84DF306C1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705BD7-50F7-4017-9FC2-3E693876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C93B7E-DCB9-4C9E-8A13-5F13FAFE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B241C-40D4-495A-8285-5BF3ECBF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79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2524E6-447F-4411-B9BB-0865A2F4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4A9E65-28BF-43DF-BA67-515001780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2B643B-D0E1-4438-9D51-84A83FA0F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D315C2-0B94-43BE-876C-BD03D3E0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09756C-EBD2-43D1-A8C3-4F4BB681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106E16-5AB8-439B-88BB-2AE6BFFB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17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731CA2-1BAA-438E-AE15-91DB20AD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B68637-EAA6-4C62-9BA2-6D3925410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FF7A97-501A-42ED-9E2E-3FBEB8940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109E-1CD1-43C7-8498-6554ABD5C553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C95224-A5CD-4A8A-BA61-49092B43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6454BE-AAEE-43D8-B338-D718A06E6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8234-749C-456D-81CB-98DD8886C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579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DE2486-B7EE-4800-8D73-B86E5DB2B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8455"/>
            <a:ext cx="9144000" cy="921508"/>
          </a:xfrm>
          <a:solidFill>
            <a:srgbClr val="000066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Noah Escapes The Flood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643FA7-E65A-447C-A151-8B89A5C7B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6-9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44838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283E56-9C98-43D6-834D-B5B4DC9C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E154B9-F09E-47CB-9F84-9C4A01C8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139" y="119272"/>
            <a:ext cx="6573079" cy="6599581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9358758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F74AB7-3A1E-4390-8C2E-B4C6D06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8E3184-FA3D-4D44-BF85-9A8503C8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13206"/>
            <a:ext cx="6705600" cy="4944794"/>
          </a:xfr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Noah do after he exited the Ark?  Why?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offered sacrifices to God, thanking God for saving them.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God do after Noah did his thing?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made a covenant with them, gave them a sign of this covenant, and gave them a law.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645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1C0C8A-4AD6-4283-9554-C6CEC8FC3A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BE4E8-84E6-459E-9280-5335E3A5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301"/>
            <a:ext cx="10515600" cy="4987635"/>
          </a:xfrm>
          <a:solidFill>
            <a:srgbClr val="000066">
              <a:alpha val="93000"/>
            </a:srgb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a coming Day of God’s Judgment &amp; Wrath!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graced us with a way of escape: Jesus!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Those who live by faith in Him* will be saved!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Devil and draw nearer to the Lord.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your best to please, not grieve, God.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preaching righteousness to everyone.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short, stand out from the rest of the world by walking ever-closer with the Lord.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“new heavens &amp; earth” are worth it!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37110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57BE79-0FA2-43BB-B6FC-EF2AF2FA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4516E2-ADEA-4658-8BC3-D87D99A38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8154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285866-2309-4CCE-A9A7-3787C9DA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3D62D3-6853-4524-8108-E25E8731A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228430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FAD746-084E-434B-8E16-6B3EEF2B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987662-3054-4FF0-878B-3BB655D2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81356"/>
            <a:ext cx="11240085" cy="6161649"/>
          </a:xfr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did it get THIS bad?!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Devil is good at getting Man to do bad.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John 5:19; 1 Peter 5:8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Devil wants Man to…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Befriend the world (James 4:4).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the world (1 John 2:15-17).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Conform to the world (Romans 12:1-2).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Devil used “the daughters of men” to do it.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2072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4CFA2A-98F3-4914-BBA4-EA200791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1409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5CB931-B69A-4F7C-A2DD-DC5C58D0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50"/>
            <a:ext cx="10515600" cy="6555543"/>
          </a:xfr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was God so grieved?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someone ever ruined something you did that you thought was “pretty good”?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deserved to be honored/worshipped and wasn’t!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seen a loved one go wrong? (3 John 1:4).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couldn’t care less (ref. Matthew 24:38).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God </a:t>
            </a:r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destroy the world?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holy and just (1 John 1:5; Psalm 7:11).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was so bad, He had to “start over” (ref. Matt. 24:38).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teach Man about the seriousness of sin (Romans 15:4).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1273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329197-230C-4555-B4FB-326AB811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A37C2A-A347-4ED1-BCAE-69BEF41C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0"/>
            <a:ext cx="12191999" cy="6858000"/>
          </a:xfr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Noah stand out from the world?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 man of faith in a faithless world (Heb. 11:6-7).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 just man in an unjust world.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 blameless man in a guilty world.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walked with God in a godless world.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 preacher of righteousness in a world that desperately needed his message (2 Peter 2:5).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where did Noah come?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Cain’s descendants “went out from the presence of the Lord” (4:16ff), Seth’s descendants “called on the name of the Lord” (4:26-5:32).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253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3D48EC-3ADB-45B4-BEC6-F645A7C4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A03D1F-8926-4A10-B83A-B7E9975B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5"/>
            <a:ext cx="10515600" cy="6569612"/>
          </a:xfr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told Noah how he could escape the Flood.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2:8-9; James 2:14-26; Hebrews 11:7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God tell Noah to do?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Noah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be thinking when God told him all of this?!</a:t>
            </a:r>
          </a:p>
          <a:p>
            <a:pPr lvl="1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Noah do?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did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 God told him to do (6:22; 7:5).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issues might Noah have faced while he was building the Ark?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2997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609442-5C8D-4E4F-8BBF-22BA097F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E6B9C5-BE4D-466A-ABAE-DD1D9E0C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98" y="2"/>
            <a:ext cx="5355103" cy="6857999"/>
          </a:xfr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Noah’s neighbors have to be thinking while he built this Ark?!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was a preacher of righteousness, how many people did he convince?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4793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DA3BE7-E950-42E9-B23D-F6A76523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29C43B-75F2-4244-966B-52141351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140677"/>
            <a:ext cx="5275385" cy="6569612"/>
          </a:xfr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1"/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it have taken faith to enter the Ark?</a:t>
            </a:r>
          </a:p>
          <a:p>
            <a:pPr lvl="1"/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God do when they entered the Ark?</a:t>
            </a:r>
          </a:p>
          <a:p>
            <a:pPr lvl="1"/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had to be going through people’s minds when it started to rain?</a:t>
            </a:r>
          </a:p>
          <a:p>
            <a:pPr lvl="1"/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God speak with them while in the Ark?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522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659</Words>
  <Application>Microsoft Macintosh PowerPoint</Application>
  <PresentationFormat>Custom</PresentationFormat>
  <Paragraphs>66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Noah Escapes The Flood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Lessons and Applications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 Escapes The Flood</dc:title>
  <dc:creator>Curtis</dc:creator>
  <cp:lastModifiedBy>Kyle Pope</cp:lastModifiedBy>
  <cp:revision>40</cp:revision>
  <dcterms:created xsi:type="dcterms:W3CDTF">2018-07-02T22:25:38Z</dcterms:created>
  <dcterms:modified xsi:type="dcterms:W3CDTF">2018-07-02T22:26:16Z</dcterms:modified>
</cp:coreProperties>
</file>