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F7FC4-2CFE-1D4D-A297-EF2F1721E01A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4306EA-E9B7-864D-B7FD-F88EA9C2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rcRect r="513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ongregation-1.jpg"/>
          <p:cNvPicPr>
            <a:picLocks noChangeAspect="1"/>
          </p:cNvPicPr>
          <p:nvPr userDrawn="1"/>
        </p:nvPicPr>
        <p:blipFill>
          <a:blip r:embed="rId14">
            <a:alphaModFix amt="38000"/>
          </a:blip>
          <a:srcRect t="62850"/>
          <a:stretch>
            <a:fillRect/>
          </a:stretch>
        </p:blipFill>
        <p:spPr>
          <a:xfrm>
            <a:off x="-1" y="0"/>
            <a:ext cx="9155917" cy="2267643"/>
          </a:xfrm>
          <a:prstGeom prst="rect">
            <a:avLst/>
          </a:prstGeom>
          <a:effectLst>
            <a:outerShdw blurRad="114300" dist="88900" dir="5640000">
              <a:schemeClr val="tx1">
                <a:alpha val="87000"/>
              </a:scheme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7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4550"/>
            <a:ext cx="8229600" cy="391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9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Acts 10:21-33</a:t>
            </a:r>
            <a:endParaRPr lang="en-US" sz="59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200" b="1" dirty="0" smtClean="0"/>
              <a:t>Context:</a:t>
            </a:r>
          </a:p>
          <a:p>
            <a:pPr algn="ctr">
              <a:buNone/>
            </a:pPr>
            <a:r>
              <a:rPr lang="en-US" sz="3300" b="1" dirty="0" smtClean="0"/>
              <a:t>Great Commission (Mark 16:15-16)</a:t>
            </a:r>
          </a:p>
          <a:p>
            <a:pPr algn="ctr">
              <a:buNone/>
            </a:pPr>
            <a:r>
              <a:rPr lang="en-US" sz="3300" b="1" dirty="0" smtClean="0"/>
              <a:t>They had gone to “Jews only” (Acts 11:19).</a:t>
            </a:r>
          </a:p>
          <a:p>
            <a:pPr algn="ctr">
              <a:buNone/>
            </a:pPr>
            <a:r>
              <a:rPr lang="en-US" sz="3300" b="1" dirty="0" smtClean="0"/>
              <a:t>Cornelius’ Vision (Acts 10:1-8)</a:t>
            </a:r>
          </a:p>
          <a:p>
            <a:pPr algn="ctr">
              <a:buNone/>
            </a:pPr>
            <a:r>
              <a:rPr lang="en-US" sz="3300" b="1" dirty="0" smtClean="0"/>
              <a:t>Peter’s Vision (Acts 10:9-20)</a:t>
            </a:r>
          </a:p>
          <a:p>
            <a:pPr algn="ctr">
              <a:buNone/>
            </a:pPr>
            <a:r>
              <a:rPr lang="en-US" sz="3300" b="1" dirty="0" smtClean="0"/>
              <a:t>Cornelius’ Conversion (Acts 10:34-48) </a:t>
            </a:r>
            <a:endParaRPr lang="en-US" sz="3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78" kern="900" spc="-1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“…We are all present before God, to hear all the things commanded you by God”</a:t>
            </a:r>
            <a:r>
              <a:rPr lang="en-US" sz="3778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7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4550"/>
            <a:ext cx="8229600" cy="329930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Cornelius recognized God’s presence.</a:t>
            </a:r>
          </a:p>
          <a:p>
            <a:pPr algn="ctr">
              <a:buNone/>
            </a:pPr>
            <a:r>
              <a:rPr lang="en-US" sz="3300" b="1" dirty="0" smtClean="0"/>
              <a:t> True at all times (Ps. 139:7)</a:t>
            </a:r>
          </a:p>
          <a:p>
            <a:pPr algn="ctr">
              <a:buNone/>
            </a:pPr>
            <a:r>
              <a:rPr lang="en-US" sz="3300" b="1" dirty="0" smtClean="0"/>
              <a:t>Especially true in assemblies of God’s people (Ps. 140:13; Matt. 18:20)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78" kern="900" spc="-1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“…We are all present before God, to hear all the things commanded you by God”</a:t>
            </a:r>
            <a:r>
              <a:rPr lang="en-US" sz="3778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7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4549"/>
            <a:ext cx="8229600" cy="3826197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100" b="1" dirty="0" smtClean="0"/>
              <a:t>He wanted to hear God’s will.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300" b="1" dirty="0" smtClean="0"/>
              <a:t> Words of salvation (Acts 11:13-14)</a:t>
            </a:r>
          </a:p>
          <a:p>
            <a:pPr algn="ctr">
              <a:buNone/>
            </a:pPr>
            <a:r>
              <a:rPr lang="en-US" sz="4100" b="1" dirty="0" smtClean="0"/>
              <a:t>He wanted his family to hear also.</a:t>
            </a:r>
          </a:p>
          <a:p>
            <a:pPr algn="ctr">
              <a:buNone/>
            </a:pPr>
            <a:r>
              <a:rPr lang="en-US" sz="3300" b="1" dirty="0" smtClean="0"/>
              <a:t>Great responsibility (Eph. 6:4; Deut. 6:6-9).</a:t>
            </a:r>
          </a:p>
          <a:p>
            <a:pPr algn="ctr">
              <a:buNone/>
            </a:pPr>
            <a:endParaRPr lang="en-US" sz="33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78" kern="900" spc="-1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“…We are all present before God, to hear all the things commanded you by God”</a:t>
            </a:r>
            <a:r>
              <a:rPr lang="en-US" sz="3778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7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4549"/>
            <a:ext cx="8229600" cy="3245269"/>
          </a:xfrm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4100" b="1" dirty="0" smtClean="0"/>
              <a:t>Within a month we will have two opportunities: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300" b="1" dirty="0" smtClean="0"/>
              <a:t> Meeting with the elders (Jan. 21)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300" b="1" dirty="0" smtClean="0"/>
              <a:t>Gospel Meeting (Feb. 11-16)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78" kern="900" spc="-1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“…We are all present before God, to hear all the things commanded you by God”</a:t>
            </a:r>
            <a:r>
              <a:rPr lang="en-US" sz="3778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7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4549"/>
            <a:ext cx="8229600" cy="3947788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en-US" sz="3800" b="1" dirty="0" smtClean="0"/>
              <a:t>We are to submit to the elders.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300" b="1" dirty="0" smtClean="0"/>
              <a:t>They watch for our souls (Heb. 13:17).</a:t>
            </a:r>
          </a:p>
          <a:p>
            <a:pPr algn="ctr">
              <a:buNone/>
            </a:pPr>
            <a:r>
              <a:rPr lang="en-US" sz="4000" b="1" dirty="0" smtClean="0"/>
              <a:t>The word will be preached.</a:t>
            </a:r>
          </a:p>
          <a:p>
            <a:pPr algn="ctr">
              <a:buNone/>
            </a:pPr>
            <a:r>
              <a:rPr lang="en-US" sz="3300" b="1" dirty="0" smtClean="0"/>
              <a:t>It will help us grow (1 Pet. 2:1-2).</a:t>
            </a:r>
          </a:p>
          <a:p>
            <a:pPr algn="ctr">
              <a:buNone/>
            </a:pPr>
            <a:r>
              <a:rPr lang="en-US" sz="3300" b="1" dirty="0" smtClean="0"/>
              <a:t>We will hear words of salvation (John 6:68).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78" kern="900" spc="-1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“…We are all present before God, to hear all the things commanded you by God”</a:t>
            </a:r>
            <a:r>
              <a:rPr lang="en-US" sz="3778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 smtClean="0">
                <a:effectLst>
                  <a:outerShdw blurRad="2032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700" dirty="0">
              <a:effectLst>
                <a:outerShdw blurRad="2032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4549"/>
            <a:ext cx="8229600" cy="3947788"/>
          </a:xfrm>
        </p:spPr>
        <p:txBody>
          <a:bodyPr anchor="t"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3800" b="1" dirty="0" smtClean="0"/>
              <a:t>Will we be “present before God”?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3300" b="1" dirty="0" smtClean="0"/>
              <a:t>It may take some planning.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3300" b="1" dirty="0" smtClean="0"/>
              <a:t>Will we invite anyone?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800" b="1" dirty="0" smtClean="0"/>
              <a:t>Will we make sure our family is “present before God”?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300" b="1" dirty="0" smtClean="0"/>
              <a:t>We must set the example.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365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Acts 10:21-33</vt:lpstr>
      <vt:lpstr>“…We are all present before God, to hear all the things commanded you by God”  </vt:lpstr>
      <vt:lpstr>“…We are all present before God, to hear all the things commanded you by God”  </vt:lpstr>
      <vt:lpstr>“…We are all present before God, to hear all the things commanded you by God”  </vt:lpstr>
      <vt:lpstr>“…We are all present before God, to hear all the things commanded you by God”  </vt:lpstr>
      <vt:lpstr>“…We are all present before God, to hear all the things commanded you by God”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2018-02-06T06:12:33Z</dcterms:created>
  <dcterms:modified xsi:type="dcterms:W3CDTF">2018-02-06T06:12:45Z</dcterms:modified>
</cp:coreProperties>
</file>