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1"/>
  </p:sldMasterIdLst>
  <p:notesMasterIdLst>
    <p:notesMasterId r:id="rId36"/>
  </p:notesMasterIdLst>
  <p:sldIdLst>
    <p:sldId id="286" r:id="rId2"/>
    <p:sldId id="257" r:id="rId3"/>
    <p:sldId id="293" r:id="rId4"/>
    <p:sldId id="296" r:id="rId5"/>
    <p:sldId id="259" r:id="rId6"/>
    <p:sldId id="291" r:id="rId7"/>
    <p:sldId id="260" r:id="rId8"/>
    <p:sldId id="292" r:id="rId9"/>
    <p:sldId id="290" r:id="rId10"/>
    <p:sldId id="295" r:id="rId11"/>
    <p:sldId id="297" r:id="rId12"/>
    <p:sldId id="300" r:id="rId13"/>
    <p:sldId id="299" r:id="rId14"/>
    <p:sldId id="302" r:id="rId15"/>
    <p:sldId id="301" r:id="rId16"/>
    <p:sldId id="288" r:id="rId17"/>
    <p:sldId id="327" r:id="rId18"/>
    <p:sldId id="328" r:id="rId19"/>
    <p:sldId id="303" r:id="rId20"/>
    <p:sldId id="312" r:id="rId21"/>
    <p:sldId id="294" r:id="rId22"/>
    <p:sldId id="308" r:id="rId23"/>
    <p:sldId id="309" r:id="rId24"/>
    <p:sldId id="310" r:id="rId25"/>
    <p:sldId id="311" r:id="rId26"/>
    <p:sldId id="326" r:id="rId27"/>
    <p:sldId id="317" r:id="rId28"/>
    <p:sldId id="325" r:id="rId29"/>
    <p:sldId id="324" r:id="rId30"/>
    <p:sldId id="318" r:id="rId31"/>
    <p:sldId id="319" r:id="rId32"/>
    <p:sldId id="320" r:id="rId33"/>
    <p:sldId id="321" r:id="rId34"/>
    <p:sldId id="322" r:id="rId35"/>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tx1"/>
        </a:solidFill>
        <a:latin typeface="Verdana" charset="0"/>
        <a:ea typeface="Arial" charset="0"/>
        <a:cs typeface="Arial" charset="0"/>
      </a:defRPr>
    </a:lvl1pPr>
    <a:lvl2pPr marL="457200" algn="l" rtl="0" eaLnBrk="0" fontAlgn="base" hangingPunct="0">
      <a:spcBef>
        <a:spcPct val="0"/>
      </a:spcBef>
      <a:spcAft>
        <a:spcPct val="0"/>
      </a:spcAft>
      <a:defRPr sz="1400" kern="1200">
        <a:solidFill>
          <a:schemeClr val="tx1"/>
        </a:solidFill>
        <a:latin typeface="Verdana" charset="0"/>
        <a:ea typeface="Arial" charset="0"/>
        <a:cs typeface="Arial" charset="0"/>
      </a:defRPr>
    </a:lvl2pPr>
    <a:lvl3pPr marL="914400" algn="l" rtl="0" eaLnBrk="0" fontAlgn="base" hangingPunct="0">
      <a:spcBef>
        <a:spcPct val="0"/>
      </a:spcBef>
      <a:spcAft>
        <a:spcPct val="0"/>
      </a:spcAft>
      <a:defRPr sz="1400" kern="1200">
        <a:solidFill>
          <a:schemeClr val="tx1"/>
        </a:solidFill>
        <a:latin typeface="Verdana" charset="0"/>
        <a:ea typeface="Arial" charset="0"/>
        <a:cs typeface="Arial" charset="0"/>
      </a:defRPr>
    </a:lvl3pPr>
    <a:lvl4pPr marL="1371600" algn="l" rtl="0" eaLnBrk="0" fontAlgn="base" hangingPunct="0">
      <a:spcBef>
        <a:spcPct val="0"/>
      </a:spcBef>
      <a:spcAft>
        <a:spcPct val="0"/>
      </a:spcAft>
      <a:defRPr sz="1400" kern="1200">
        <a:solidFill>
          <a:schemeClr val="tx1"/>
        </a:solidFill>
        <a:latin typeface="Verdana" charset="0"/>
        <a:ea typeface="Arial" charset="0"/>
        <a:cs typeface="Arial" charset="0"/>
      </a:defRPr>
    </a:lvl4pPr>
    <a:lvl5pPr marL="1828800" algn="l" rtl="0" eaLnBrk="0" fontAlgn="base" hangingPunct="0">
      <a:spcBef>
        <a:spcPct val="0"/>
      </a:spcBef>
      <a:spcAft>
        <a:spcPct val="0"/>
      </a:spcAft>
      <a:defRPr sz="1400" kern="1200">
        <a:solidFill>
          <a:schemeClr val="tx1"/>
        </a:solidFill>
        <a:latin typeface="Verdana" charset="0"/>
        <a:ea typeface="Arial" charset="0"/>
        <a:cs typeface="Arial" charset="0"/>
      </a:defRPr>
    </a:lvl5pPr>
    <a:lvl6pPr marL="2286000" algn="l" defTabSz="457200" rtl="0" eaLnBrk="1" latinLnBrk="0" hangingPunct="1">
      <a:defRPr sz="1400" kern="1200">
        <a:solidFill>
          <a:schemeClr val="tx1"/>
        </a:solidFill>
        <a:latin typeface="Verdana" charset="0"/>
        <a:ea typeface="Arial" charset="0"/>
        <a:cs typeface="Arial" charset="0"/>
      </a:defRPr>
    </a:lvl6pPr>
    <a:lvl7pPr marL="2743200" algn="l" defTabSz="457200" rtl="0" eaLnBrk="1" latinLnBrk="0" hangingPunct="1">
      <a:defRPr sz="1400" kern="1200">
        <a:solidFill>
          <a:schemeClr val="tx1"/>
        </a:solidFill>
        <a:latin typeface="Verdana" charset="0"/>
        <a:ea typeface="Arial" charset="0"/>
        <a:cs typeface="Arial" charset="0"/>
      </a:defRPr>
    </a:lvl7pPr>
    <a:lvl8pPr marL="3200400" algn="l" defTabSz="457200" rtl="0" eaLnBrk="1" latinLnBrk="0" hangingPunct="1">
      <a:defRPr sz="1400" kern="1200">
        <a:solidFill>
          <a:schemeClr val="tx1"/>
        </a:solidFill>
        <a:latin typeface="Verdana" charset="0"/>
        <a:ea typeface="Arial" charset="0"/>
        <a:cs typeface="Arial" charset="0"/>
      </a:defRPr>
    </a:lvl8pPr>
    <a:lvl9pPr marL="3657600" algn="l" defTabSz="457200" rtl="0" eaLnBrk="1" latinLnBrk="0" hangingPunct="1">
      <a:defRPr sz="1400" kern="1200">
        <a:solidFill>
          <a:schemeClr val="tx1"/>
        </a:solidFill>
        <a:latin typeface="Verdana"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4" d="100"/>
          <a:sy n="94" d="100"/>
        </p:scale>
        <p:origin x="-6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en-US" altLang="en-US"/>
          </a:p>
        </p:txBody>
      </p:sp>
      <p:sp>
        <p:nvSpPr>
          <p:cNvPr id="14339" name="Rectangle 3">
            <a:extLst>
              <a:ext uri="{FF2B5EF4-FFF2-40B4-BE49-F238E27FC236}"/>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a:extLst>
              <a:ext uri="{FF2B5EF4-FFF2-40B4-BE49-F238E27FC236}"/>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4342" name="Rectangle 6">
            <a:extLst>
              <a:ext uri="{FF2B5EF4-FFF2-40B4-BE49-F238E27FC236}"/>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en-US" altLang="en-US"/>
          </a:p>
        </p:txBody>
      </p:sp>
      <p:sp>
        <p:nvSpPr>
          <p:cNvPr id="14343" name="Rectangle 7">
            <a:extLst>
              <a:ext uri="{FF2B5EF4-FFF2-40B4-BE49-F238E27FC236}"/>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13A6D41-C6BB-0A4A-81C4-8F01C89D179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958420B2-5198-7248-9969-61D1B72EF73C}"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5EB6FB33-6B5F-484E-9E03-7ECFFBED601A}" type="slidenum">
              <a:rPr lang="en-US"/>
              <a:pPr/>
              <a:t>5</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noChangeArrowheads="1"/>
          </p:cNvSpPr>
          <p:nvPr>
            <p:ph type="body" idx="1"/>
          </p:nvPr>
        </p:nvSpPr>
        <p:spPr>
          <a:noFill/>
        </p:spPr>
        <p:txBody>
          <a:bodyPr/>
          <a:lstStyle/>
          <a:p>
            <a:endParaRPr lang="en-US">
              <a:latin typeface="Arial" charset="0"/>
            </a:endParaRPr>
          </a:p>
        </p:txBody>
      </p:sp>
      <p:sp>
        <p:nvSpPr>
          <p:cNvPr id="24580" name="Slide Number Placeholder 3"/>
          <p:cNvSpPr>
            <a:spLocks noGrp="1"/>
          </p:cNvSpPr>
          <p:nvPr>
            <p:ph type="sldNum" sz="quarter" idx="5"/>
          </p:nvPr>
        </p:nvSpPr>
        <p:spPr>
          <a:noFill/>
          <a:ln>
            <a:miter lim="800000"/>
            <a:headEnd/>
            <a:tailEnd/>
          </a:ln>
        </p:spPr>
        <p:txBody>
          <a:bodyPr/>
          <a:lstStyle/>
          <a:p>
            <a:fld id="{7431BDD5-2669-FD4A-845F-BE6945AAA9CE}" type="slidenum">
              <a:rPr lang="en-US"/>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E7C575F1-D6AF-5C4F-AB03-86A661546888}" type="slidenum">
              <a:rPr lang="en-US"/>
              <a:pPr/>
              <a:t>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55B16A5A-6154-F64B-85B3-04583654AD4C}" type="slidenum">
              <a:rPr lang="en-US"/>
              <a:pPr/>
              <a:t>17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55B16A5A-6154-F64B-85B3-04583654AD4C}" type="slidenum">
              <a:rPr lang="en-US"/>
              <a:pPr/>
              <a:t>18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a:extLst>
                <a:ext uri="{FF2B5EF4-FFF2-40B4-BE49-F238E27FC236}"/>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 name="Freeform 4">
              <a:extLst>
                <a:ext uri="{FF2B5EF4-FFF2-40B4-BE49-F238E27FC236}"/>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7" name="Freeform 5">
              <a:extLst>
                <a:ext uri="{FF2B5EF4-FFF2-40B4-BE49-F238E27FC236}"/>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grpSp>
          <p:nvGrpSpPr>
            <p:cNvPr id="8" name="Group 6"/>
            <p:cNvGrpSpPr>
              <a:grpSpLocks/>
            </p:cNvGrpSpPr>
            <p:nvPr/>
          </p:nvGrpSpPr>
          <p:grpSpPr bwMode="auto">
            <a:xfrm>
              <a:off x="288" y="0"/>
              <a:ext cx="5098" cy="4316"/>
              <a:chOff x="288" y="0"/>
              <a:chExt cx="5098" cy="4316"/>
            </a:xfrm>
          </p:grpSpPr>
          <p:sp>
            <p:nvSpPr>
              <p:cNvPr id="28" name="Freeform 7">
                <a:extLst>
                  <a:ext uri="{FF2B5EF4-FFF2-40B4-BE49-F238E27FC236}"/>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29" name="Freeform 8">
                <a:extLst>
                  <a:ext uri="{FF2B5EF4-FFF2-40B4-BE49-F238E27FC236}"/>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30" name="Freeform 9">
                <a:extLst>
                  <a:ext uri="{FF2B5EF4-FFF2-40B4-BE49-F238E27FC236}"/>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31" name="Freeform 10">
                <a:extLst>
                  <a:ext uri="{FF2B5EF4-FFF2-40B4-BE49-F238E27FC236}"/>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32" name="Freeform 11">
                <a:extLst>
                  <a:ext uri="{FF2B5EF4-FFF2-40B4-BE49-F238E27FC236}"/>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33" name="Freeform 12">
                <a:extLst>
                  <a:ext uri="{FF2B5EF4-FFF2-40B4-BE49-F238E27FC236}"/>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34" name="Freeform 13">
                <a:extLst>
                  <a:ext uri="{FF2B5EF4-FFF2-40B4-BE49-F238E27FC236}"/>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35" name="Freeform 14">
                <a:extLst>
                  <a:ext uri="{FF2B5EF4-FFF2-40B4-BE49-F238E27FC236}"/>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36" name="Freeform 15">
                <a:extLst>
                  <a:ext uri="{FF2B5EF4-FFF2-40B4-BE49-F238E27FC236}"/>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37" name="Freeform 16">
                <a:extLst>
                  <a:ext uri="{FF2B5EF4-FFF2-40B4-BE49-F238E27FC236}"/>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38" name="Freeform 17">
                <a:extLst>
                  <a:ext uri="{FF2B5EF4-FFF2-40B4-BE49-F238E27FC236}"/>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39" name="Freeform 18">
                <a:extLst>
                  <a:ext uri="{FF2B5EF4-FFF2-40B4-BE49-F238E27FC236}"/>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40" name="Freeform 19">
                <a:extLst>
                  <a:ext uri="{FF2B5EF4-FFF2-40B4-BE49-F238E27FC236}"/>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grpSp>
        <p:sp>
          <p:nvSpPr>
            <p:cNvPr id="9" name="Freeform 20">
              <a:extLst>
                <a:ext uri="{FF2B5EF4-FFF2-40B4-BE49-F238E27FC236}"/>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10" name="Freeform 21">
              <a:extLst>
                <a:ext uri="{FF2B5EF4-FFF2-40B4-BE49-F238E27FC236}"/>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11" name="Freeform 22">
              <a:extLst>
                <a:ext uri="{FF2B5EF4-FFF2-40B4-BE49-F238E27FC236}"/>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12" name="Freeform 23"/>
            <p:cNvSpPr>
              <a:spLocks/>
            </p:cNvSpPr>
            <p:nvPr/>
          </p:nvSpPr>
          <p:spPr bwMode="hidden">
            <a:xfrm>
              <a:off x="5041" y="0"/>
              <a:ext cx="719" cy="845"/>
            </a:xfrm>
            <a:custGeom>
              <a:avLst/>
              <a:gdLst>
                <a:gd name="T0" fmla="*/ 747 w 717"/>
                <a:gd name="T1" fmla="*/ 845 h 845"/>
                <a:gd name="T2" fmla="*/ 747 w 717"/>
                <a:gd name="T3" fmla="*/ 821 h 845"/>
                <a:gd name="T4" fmla="*/ 604 w 717"/>
                <a:gd name="T5" fmla="*/ 605 h 845"/>
                <a:gd name="T6" fmla="*/ 421 w 717"/>
                <a:gd name="T7" fmla="*/ 396 h 845"/>
                <a:gd name="T8" fmla="*/ 236 w 717"/>
                <a:gd name="T9" fmla="*/ 192 h 845"/>
                <a:gd name="T10" fmla="*/ 17 w 717"/>
                <a:gd name="T11" fmla="*/ 0 h 845"/>
                <a:gd name="T12" fmla="*/ 0 w 717"/>
                <a:gd name="T13" fmla="*/ 0 h 845"/>
                <a:gd name="T14" fmla="*/ 224 w 717"/>
                <a:gd name="T15" fmla="*/ 198 h 845"/>
                <a:gd name="T16" fmla="*/ 415 w 717"/>
                <a:gd name="T17" fmla="*/ 408 h 845"/>
                <a:gd name="T18" fmla="*/ 598 w 717"/>
                <a:gd name="T19" fmla="*/ 623 h 845"/>
                <a:gd name="T20" fmla="*/ 747 w 717"/>
                <a:gd name="T21" fmla="*/ 845 h 845"/>
                <a:gd name="T22" fmla="*/ 74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prstTxWarp prst="textNoShape">
                <a:avLst/>
              </a:prstTxWarp>
            </a:bodyPr>
            <a:lstStyle/>
            <a:p>
              <a:pPr>
                <a:defRPr/>
              </a:pPr>
              <a:endParaRPr lang="en-US"/>
            </a:p>
          </p:txBody>
        </p:sp>
        <p:sp>
          <p:nvSpPr>
            <p:cNvPr id="13" name="Freeform 24"/>
            <p:cNvSpPr>
              <a:spLocks/>
            </p:cNvSpPr>
            <p:nvPr/>
          </p:nvSpPr>
          <p:spPr bwMode="hidden">
            <a:xfrm>
              <a:off x="5352" y="0"/>
              <a:ext cx="408" cy="414"/>
            </a:xfrm>
            <a:custGeom>
              <a:avLst/>
              <a:gdLst>
                <a:gd name="T0" fmla="*/ 422 w 407"/>
                <a:gd name="T1" fmla="*/ 414 h 414"/>
                <a:gd name="T2" fmla="*/ 422 w 407"/>
                <a:gd name="T3" fmla="*/ 396 h 414"/>
                <a:gd name="T4" fmla="*/ 237 w 407"/>
                <a:gd name="T5" fmla="*/ 192 h 414"/>
                <a:gd name="T6" fmla="*/ 12 w 407"/>
                <a:gd name="T7" fmla="*/ 0 h 414"/>
                <a:gd name="T8" fmla="*/ 0 w 407"/>
                <a:gd name="T9" fmla="*/ 0 h 414"/>
                <a:gd name="T10" fmla="*/ 108 w 407"/>
                <a:gd name="T11" fmla="*/ 102 h 414"/>
                <a:gd name="T12" fmla="*/ 231 w 407"/>
                <a:gd name="T13" fmla="*/ 204 h 414"/>
                <a:gd name="T14" fmla="*/ 422 w 407"/>
                <a:gd name="T15" fmla="*/ 414 h 414"/>
                <a:gd name="T16" fmla="*/ 42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prstTxWarp prst="textNoShape">
                <a:avLst/>
              </a:prstTxWarp>
            </a:bodyPr>
            <a:lstStyle/>
            <a:p>
              <a:pPr>
                <a:defRPr/>
              </a:pPr>
              <a:endParaRPr lang="en-US"/>
            </a:p>
          </p:txBody>
        </p:sp>
        <p:sp>
          <p:nvSpPr>
            <p:cNvPr id="14" name="Freeform 25">
              <a:extLst>
                <a:ext uri="{FF2B5EF4-FFF2-40B4-BE49-F238E27FC236}"/>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15" name="Freeform 26"/>
            <p:cNvSpPr>
              <a:spLocks/>
            </p:cNvSpPr>
            <p:nvPr/>
          </p:nvSpPr>
          <p:spPr bwMode="hidden">
            <a:xfrm>
              <a:off x="6" y="0"/>
              <a:ext cx="588" cy="599"/>
            </a:xfrm>
            <a:custGeom>
              <a:avLst/>
              <a:gdLst>
                <a:gd name="T0" fmla="*/ 616 w 586"/>
                <a:gd name="T1" fmla="*/ 0 h 599"/>
                <a:gd name="T2" fmla="*/ 598 w 586"/>
                <a:gd name="T3" fmla="*/ 0 h 599"/>
                <a:gd name="T4" fmla="*/ 422 w 586"/>
                <a:gd name="T5" fmla="*/ 132 h 599"/>
                <a:gd name="T6" fmla="*/ 272 w 586"/>
                <a:gd name="T7" fmla="*/ 270 h 599"/>
                <a:gd name="T8" fmla="*/ 120 w 586"/>
                <a:gd name="T9" fmla="*/ 420 h 599"/>
                <a:gd name="T10" fmla="*/ 0 w 586"/>
                <a:gd name="T11" fmla="*/ 575 h 599"/>
                <a:gd name="T12" fmla="*/ 0 w 586"/>
                <a:gd name="T13" fmla="*/ 599 h 599"/>
                <a:gd name="T14" fmla="*/ 120 w 586"/>
                <a:gd name="T15" fmla="*/ 432 h 599"/>
                <a:gd name="T16" fmla="*/ 272 w 586"/>
                <a:gd name="T17" fmla="*/ 282 h 599"/>
                <a:gd name="T18" fmla="*/ 428 w 586"/>
                <a:gd name="T19" fmla="*/ 138 h 599"/>
                <a:gd name="T20" fmla="*/ 616 w 586"/>
                <a:gd name="T21" fmla="*/ 0 h 599"/>
                <a:gd name="T22" fmla="*/ 61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prstTxWarp prst="textNoShape">
                <a:avLst/>
              </a:prstTxWarp>
            </a:bodyPr>
            <a:lstStyle/>
            <a:p>
              <a:pPr>
                <a:defRPr/>
              </a:pPr>
              <a:endParaRPr lang="en-US"/>
            </a:p>
          </p:txBody>
        </p:sp>
        <p:sp>
          <p:nvSpPr>
            <p:cNvPr id="16" name="Freeform 27"/>
            <p:cNvSpPr>
              <a:spLocks/>
            </p:cNvSpPr>
            <p:nvPr/>
          </p:nvSpPr>
          <p:spPr bwMode="hidden">
            <a:xfrm>
              <a:off x="6" y="0"/>
              <a:ext cx="270" cy="252"/>
            </a:xfrm>
            <a:custGeom>
              <a:avLst/>
              <a:gdLst>
                <a:gd name="T0" fmla="*/ 284 w 269"/>
                <a:gd name="T1" fmla="*/ 0 h 252"/>
                <a:gd name="T2" fmla="*/ 26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4 w 269"/>
                <a:gd name="T15" fmla="*/ 0 h 252"/>
                <a:gd name="T16" fmla="*/ 28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prstTxWarp prst="textNoShape">
                <a:avLst/>
              </a:prstTxWarp>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p>
          </p:txBody>
        </p:sp>
      </p:grpSp>
      <p:sp>
        <p:nvSpPr>
          <p:cNvPr id="7207" name="Rectangle 39">
            <a:extLst>
              <a:ext uri="{FF2B5EF4-FFF2-40B4-BE49-F238E27FC236}"/>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7208" name="Rectangle 40">
            <a:extLst>
              <a:ext uri="{FF2B5EF4-FFF2-40B4-BE49-F238E27FC236}"/>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1" name="Rectangle 41">
            <a:extLst>
              <a:ext uri="{FF2B5EF4-FFF2-40B4-BE49-F238E27FC236}"/>
            </a:extLst>
          </p:cNvPr>
          <p:cNvSpPr>
            <a:spLocks noGrp="1" noChangeArrowheads="1"/>
          </p:cNvSpPr>
          <p:nvPr>
            <p:ph type="dt" sz="quarter" idx="10"/>
          </p:nvPr>
        </p:nvSpPr>
        <p:spPr/>
        <p:txBody>
          <a:bodyPr/>
          <a:lstStyle>
            <a:lvl1pPr>
              <a:defRPr/>
            </a:lvl1pPr>
          </a:lstStyle>
          <a:p>
            <a:pPr>
              <a:defRPr/>
            </a:pPr>
            <a:endParaRPr lang="en-US" altLang="en-US"/>
          </a:p>
        </p:txBody>
      </p:sp>
      <p:sp>
        <p:nvSpPr>
          <p:cNvPr id="42" name="Rectangle 42">
            <a:extLst>
              <a:ext uri="{FF2B5EF4-FFF2-40B4-BE49-F238E27FC236}"/>
            </a:extLst>
          </p:cNvPr>
          <p:cNvSpPr>
            <a:spLocks noGrp="1" noChangeArrowheads="1"/>
          </p:cNvSpPr>
          <p:nvPr>
            <p:ph type="ftr" sz="quarter" idx="11"/>
          </p:nvPr>
        </p:nvSpPr>
        <p:spPr/>
        <p:txBody>
          <a:bodyPr/>
          <a:lstStyle>
            <a:lvl1pPr>
              <a:defRPr/>
            </a:lvl1pPr>
          </a:lstStyle>
          <a:p>
            <a:pPr>
              <a:defRPr/>
            </a:pPr>
            <a:endParaRPr lang="en-US" altLang="en-US"/>
          </a:p>
        </p:txBody>
      </p:sp>
      <p:sp>
        <p:nvSpPr>
          <p:cNvPr id="43" name="Rectangle 43">
            <a:extLst>
              <a:ext uri="{FF2B5EF4-FFF2-40B4-BE49-F238E27FC236}"/>
            </a:extLst>
          </p:cNvPr>
          <p:cNvSpPr>
            <a:spLocks noGrp="1" noChangeArrowheads="1"/>
          </p:cNvSpPr>
          <p:nvPr>
            <p:ph type="sldNum" sz="quarter" idx="12"/>
          </p:nvPr>
        </p:nvSpPr>
        <p:spPr/>
        <p:txBody>
          <a:bodyPr/>
          <a:lstStyle>
            <a:lvl1pPr>
              <a:defRPr/>
            </a:lvl1pPr>
          </a:lstStyle>
          <a:p>
            <a:pPr>
              <a:defRPr/>
            </a:pPr>
            <a:fld id="{EE4B3CC8-BA6E-2449-B311-3D2592FA91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extLst>
          </p:cNvPr>
          <p:cNvSpPr>
            <a:spLocks noGrp="1" noChangeArrowheads="1"/>
          </p:cNvSpPr>
          <p:nvPr>
            <p:ph type="sldNum" sz="quarter" idx="12"/>
          </p:nvPr>
        </p:nvSpPr>
        <p:spPr>
          <a:ln/>
        </p:spPr>
        <p:txBody>
          <a:bodyPr/>
          <a:lstStyle>
            <a:lvl1pPr>
              <a:defRPr/>
            </a:lvl1pPr>
          </a:lstStyle>
          <a:p>
            <a:pPr>
              <a:defRPr/>
            </a:pPr>
            <a:fld id="{4EFE503C-9F70-CB49-B586-73B278FBBD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extLst>
          </p:cNvPr>
          <p:cNvSpPr>
            <a:spLocks noGrp="1" noChangeArrowheads="1"/>
          </p:cNvSpPr>
          <p:nvPr>
            <p:ph type="sldNum" sz="quarter" idx="12"/>
          </p:nvPr>
        </p:nvSpPr>
        <p:spPr>
          <a:ln/>
        </p:spPr>
        <p:txBody>
          <a:bodyPr/>
          <a:lstStyle>
            <a:lvl1pPr>
              <a:defRPr/>
            </a:lvl1pPr>
          </a:lstStyle>
          <a:p>
            <a:pPr>
              <a:defRPr/>
            </a:pPr>
            <a:fld id="{A2040B99-4042-6443-8E66-160E60D914B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a:extLst>
              <a:ext uri="{FF2B5EF4-FFF2-40B4-BE49-F238E27FC236}"/>
            </a:extLst>
          </p:cNvPr>
          <p:cNvSpPr>
            <a:spLocks noGrp="1"/>
          </p:cNvSpPr>
          <p:nvPr>
            <p:ph type="body" sz="half" idx="1"/>
          </p:nvPr>
        </p:nvSpPr>
        <p:spPr>
          <a:xfrm>
            <a:off x="457200" y="1600200"/>
            <a:ext cx="82296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457200" y="3941763"/>
            <a:ext cx="82296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extLst>
          </p:cNvPr>
          <p:cNvSpPr>
            <a:spLocks noGrp="1" noChangeArrowheads="1"/>
          </p:cNvSpPr>
          <p:nvPr>
            <p:ph type="sldNum" sz="quarter" idx="12"/>
          </p:nvPr>
        </p:nvSpPr>
        <p:spPr>
          <a:ln/>
        </p:spPr>
        <p:txBody>
          <a:bodyPr/>
          <a:lstStyle>
            <a:lvl1pPr>
              <a:defRPr/>
            </a:lvl1pPr>
          </a:lstStyle>
          <a:p>
            <a:pPr>
              <a:defRPr/>
            </a:pPr>
            <a:fld id="{ED429D24-E5E6-2244-83C5-0231237FCE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extLst>
          </p:cNvPr>
          <p:cNvSpPr>
            <a:spLocks noGrp="1" noChangeArrowheads="1"/>
          </p:cNvSpPr>
          <p:nvPr>
            <p:ph type="sldNum" sz="quarter" idx="12"/>
          </p:nvPr>
        </p:nvSpPr>
        <p:spPr>
          <a:ln/>
        </p:spPr>
        <p:txBody>
          <a:bodyPr/>
          <a:lstStyle>
            <a:lvl1pPr>
              <a:defRPr/>
            </a:lvl1pPr>
          </a:lstStyle>
          <a:p>
            <a:pPr>
              <a:defRPr/>
            </a:pPr>
            <a:fld id="{EAF2583F-40A0-9C4C-98C2-B3E39A31BF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0">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extLst>
          </p:cNvPr>
          <p:cNvSpPr>
            <a:spLocks noGrp="1" noChangeArrowheads="1"/>
          </p:cNvSpPr>
          <p:nvPr>
            <p:ph type="sldNum" sz="quarter" idx="12"/>
          </p:nvPr>
        </p:nvSpPr>
        <p:spPr>
          <a:ln/>
        </p:spPr>
        <p:txBody>
          <a:bodyPr/>
          <a:lstStyle>
            <a:lvl1pPr>
              <a:defRPr/>
            </a:lvl1pPr>
          </a:lstStyle>
          <a:p>
            <a:pPr>
              <a:defRPr/>
            </a:pPr>
            <a:fld id="{5BBF9001-E2EB-4443-995F-09EBB87DF44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extLst>
          </p:cNvPr>
          <p:cNvSpPr>
            <a:spLocks noGrp="1" noChangeArrowheads="1"/>
          </p:cNvSpPr>
          <p:nvPr>
            <p:ph type="sldNum" sz="quarter" idx="12"/>
          </p:nvPr>
        </p:nvSpPr>
        <p:spPr>
          <a:ln/>
        </p:spPr>
        <p:txBody>
          <a:bodyPr/>
          <a:lstStyle>
            <a:lvl1pPr>
              <a:defRPr/>
            </a:lvl1pPr>
          </a:lstStyle>
          <a:p>
            <a:pPr>
              <a:defRPr/>
            </a:pPr>
            <a:fld id="{13F39DAC-2B99-1C48-8B40-92A285479A2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1">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a:extLst>
              <a:ext uri="{FF2B5EF4-FFF2-40B4-BE49-F238E27FC236}"/>
            </a:extLst>
          </p:cNvPr>
          <p:cNvSpPr>
            <a:spLocks noGrp="1" noChangeArrowheads="1"/>
          </p:cNvSpPr>
          <p:nvPr>
            <p:ph type="sldNum" sz="quarter" idx="12"/>
          </p:nvPr>
        </p:nvSpPr>
        <p:spPr>
          <a:ln/>
        </p:spPr>
        <p:txBody>
          <a:bodyPr/>
          <a:lstStyle>
            <a:lvl1pPr>
              <a:defRPr/>
            </a:lvl1pPr>
          </a:lstStyle>
          <a:p>
            <a:pPr>
              <a:defRPr/>
            </a:pPr>
            <a:fld id="{A3A62D71-F55D-F64E-A0C9-9D018A6F28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Rectangle 40">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1">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extLst>
          </p:cNvPr>
          <p:cNvSpPr>
            <a:spLocks noGrp="1" noChangeArrowheads="1"/>
          </p:cNvSpPr>
          <p:nvPr>
            <p:ph type="sldNum" sz="quarter" idx="12"/>
          </p:nvPr>
        </p:nvSpPr>
        <p:spPr>
          <a:ln/>
        </p:spPr>
        <p:txBody>
          <a:bodyPr/>
          <a:lstStyle>
            <a:lvl1pPr>
              <a:defRPr/>
            </a:lvl1pPr>
          </a:lstStyle>
          <a:p>
            <a:pPr>
              <a:defRPr/>
            </a:pPr>
            <a:fld id="{044CF930-0B39-0841-8E79-D33267A905C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0">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1">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a:extLst>
              <a:ext uri="{FF2B5EF4-FFF2-40B4-BE49-F238E27FC236}"/>
            </a:extLst>
          </p:cNvPr>
          <p:cNvSpPr>
            <a:spLocks noGrp="1" noChangeArrowheads="1"/>
          </p:cNvSpPr>
          <p:nvPr>
            <p:ph type="sldNum" sz="quarter" idx="12"/>
          </p:nvPr>
        </p:nvSpPr>
        <p:spPr>
          <a:ln/>
        </p:spPr>
        <p:txBody>
          <a:bodyPr/>
          <a:lstStyle>
            <a:lvl1pPr>
              <a:defRPr/>
            </a:lvl1pPr>
          </a:lstStyle>
          <a:p>
            <a:pPr>
              <a:defRPr/>
            </a:pPr>
            <a:fld id="{4172EF0A-582F-3041-B333-457CB708B0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0">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extLst>
          </p:cNvPr>
          <p:cNvSpPr>
            <a:spLocks noGrp="1" noChangeArrowheads="1"/>
          </p:cNvSpPr>
          <p:nvPr>
            <p:ph type="sldNum" sz="quarter" idx="12"/>
          </p:nvPr>
        </p:nvSpPr>
        <p:spPr>
          <a:ln/>
        </p:spPr>
        <p:txBody>
          <a:bodyPr/>
          <a:lstStyle>
            <a:lvl1pPr>
              <a:defRPr/>
            </a:lvl1pPr>
          </a:lstStyle>
          <a:p>
            <a:pPr>
              <a:defRPr/>
            </a:pPr>
            <a:fld id="{ADF344E4-44B4-EA4F-BB55-B9CD4DD4145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0">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extLst>
          </p:cNvPr>
          <p:cNvSpPr>
            <a:spLocks noGrp="1" noChangeArrowheads="1"/>
          </p:cNvSpPr>
          <p:nvPr>
            <p:ph type="sldNum" sz="quarter" idx="12"/>
          </p:nvPr>
        </p:nvSpPr>
        <p:spPr>
          <a:ln/>
        </p:spPr>
        <p:txBody>
          <a:bodyPr/>
          <a:lstStyle>
            <a:lvl1pPr>
              <a:defRPr/>
            </a:lvl1pPr>
          </a:lstStyle>
          <a:p>
            <a:pPr>
              <a:defRPr/>
            </a:pPr>
            <a:fld id="{3D2CB293-47FA-D447-A358-6CC17B1B613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6147" name="Freeform 3">
              <a:extLst>
                <a:ext uri="{FF2B5EF4-FFF2-40B4-BE49-F238E27FC236}"/>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48" name="Freeform 4">
              <a:extLst>
                <a:ext uri="{FF2B5EF4-FFF2-40B4-BE49-F238E27FC236}"/>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49" name="Freeform 5">
              <a:extLst>
                <a:ext uri="{FF2B5EF4-FFF2-40B4-BE49-F238E27FC236}"/>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grpSp>
          <p:nvGrpSpPr>
            <p:cNvPr id="1035" name="Group 6"/>
            <p:cNvGrpSpPr>
              <a:grpSpLocks/>
            </p:cNvGrpSpPr>
            <p:nvPr/>
          </p:nvGrpSpPr>
          <p:grpSpPr bwMode="auto">
            <a:xfrm>
              <a:off x="288" y="0"/>
              <a:ext cx="5098" cy="4316"/>
              <a:chOff x="288" y="0"/>
              <a:chExt cx="5098" cy="4316"/>
            </a:xfrm>
          </p:grpSpPr>
          <p:sp>
            <p:nvSpPr>
              <p:cNvPr id="6151" name="Freeform 7">
                <a:extLst>
                  <a:ext uri="{FF2B5EF4-FFF2-40B4-BE49-F238E27FC236}"/>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52" name="Freeform 8">
                <a:extLst>
                  <a:ext uri="{FF2B5EF4-FFF2-40B4-BE49-F238E27FC236}"/>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53" name="Freeform 9">
                <a:extLst>
                  <a:ext uri="{FF2B5EF4-FFF2-40B4-BE49-F238E27FC236}"/>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54" name="Freeform 10">
                <a:extLst>
                  <a:ext uri="{FF2B5EF4-FFF2-40B4-BE49-F238E27FC236}"/>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55" name="Freeform 11">
                <a:extLst>
                  <a:ext uri="{FF2B5EF4-FFF2-40B4-BE49-F238E27FC236}"/>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56" name="Freeform 12">
                <a:extLst>
                  <a:ext uri="{FF2B5EF4-FFF2-40B4-BE49-F238E27FC236}"/>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57" name="Freeform 13">
                <a:extLst>
                  <a:ext uri="{FF2B5EF4-FFF2-40B4-BE49-F238E27FC236}"/>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58" name="Freeform 14">
                <a:extLst>
                  <a:ext uri="{FF2B5EF4-FFF2-40B4-BE49-F238E27FC236}"/>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59" name="Freeform 15">
                <a:extLst>
                  <a:ext uri="{FF2B5EF4-FFF2-40B4-BE49-F238E27FC236}"/>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60" name="Freeform 16">
                <a:extLst>
                  <a:ext uri="{FF2B5EF4-FFF2-40B4-BE49-F238E27FC236}"/>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61" name="Freeform 17">
                <a:extLst>
                  <a:ext uri="{FF2B5EF4-FFF2-40B4-BE49-F238E27FC236}"/>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62" name="Freeform 18">
                <a:extLst>
                  <a:ext uri="{FF2B5EF4-FFF2-40B4-BE49-F238E27FC236}"/>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63" name="Freeform 19">
                <a:extLst>
                  <a:ext uri="{FF2B5EF4-FFF2-40B4-BE49-F238E27FC236}"/>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grpSp>
        <p:sp>
          <p:nvSpPr>
            <p:cNvPr id="6164" name="Freeform 20">
              <a:extLst>
                <a:ext uri="{FF2B5EF4-FFF2-40B4-BE49-F238E27FC236}"/>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65" name="Freeform 21">
              <a:extLst>
                <a:ext uri="{FF2B5EF4-FFF2-40B4-BE49-F238E27FC236}"/>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6166" name="Freeform 22">
              <a:extLst>
                <a:ext uri="{FF2B5EF4-FFF2-40B4-BE49-F238E27FC236}"/>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1039" name="Freeform 23"/>
            <p:cNvSpPr>
              <a:spLocks/>
            </p:cNvSpPr>
            <p:nvPr/>
          </p:nvSpPr>
          <p:spPr bwMode="hidden">
            <a:xfrm>
              <a:off x="5041" y="0"/>
              <a:ext cx="719" cy="845"/>
            </a:xfrm>
            <a:custGeom>
              <a:avLst/>
              <a:gdLst>
                <a:gd name="T0" fmla="*/ 747 w 717"/>
                <a:gd name="T1" fmla="*/ 845 h 845"/>
                <a:gd name="T2" fmla="*/ 747 w 717"/>
                <a:gd name="T3" fmla="*/ 821 h 845"/>
                <a:gd name="T4" fmla="*/ 604 w 717"/>
                <a:gd name="T5" fmla="*/ 605 h 845"/>
                <a:gd name="T6" fmla="*/ 421 w 717"/>
                <a:gd name="T7" fmla="*/ 396 h 845"/>
                <a:gd name="T8" fmla="*/ 236 w 717"/>
                <a:gd name="T9" fmla="*/ 192 h 845"/>
                <a:gd name="T10" fmla="*/ 17 w 717"/>
                <a:gd name="T11" fmla="*/ 0 h 845"/>
                <a:gd name="T12" fmla="*/ 0 w 717"/>
                <a:gd name="T13" fmla="*/ 0 h 845"/>
                <a:gd name="T14" fmla="*/ 224 w 717"/>
                <a:gd name="T15" fmla="*/ 198 h 845"/>
                <a:gd name="T16" fmla="*/ 415 w 717"/>
                <a:gd name="T17" fmla="*/ 408 h 845"/>
                <a:gd name="T18" fmla="*/ 598 w 717"/>
                <a:gd name="T19" fmla="*/ 623 h 845"/>
                <a:gd name="T20" fmla="*/ 747 w 717"/>
                <a:gd name="T21" fmla="*/ 845 h 845"/>
                <a:gd name="T22" fmla="*/ 74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prstTxWarp prst="textNoShape">
                <a:avLst/>
              </a:prstTxWarp>
            </a:bodyPr>
            <a:lstStyle/>
            <a:p>
              <a:pPr>
                <a:defRPr/>
              </a:pPr>
              <a:endParaRPr lang="en-US"/>
            </a:p>
          </p:txBody>
        </p:sp>
        <p:sp>
          <p:nvSpPr>
            <p:cNvPr id="1040" name="Freeform 24"/>
            <p:cNvSpPr>
              <a:spLocks/>
            </p:cNvSpPr>
            <p:nvPr/>
          </p:nvSpPr>
          <p:spPr bwMode="hidden">
            <a:xfrm>
              <a:off x="5352" y="0"/>
              <a:ext cx="408" cy="414"/>
            </a:xfrm>
            <a:custGeom>
              <a:avLst/>
              <a:gdLst>
                <a:gd name="T0" fmla="*/ 422 w 407"/>
                <a:gd name="T1" fmla="*/ 414 h 414"/>
                <a:gd name="T2" fmla="*/ 422 w 407"/>
                <a:gd name="T3" fmla="*/ 396 h 414"/>
                <a:gd name="T4" fmla="*/ 237 w 407"/>
                <a:gd name="T5" fmla="*/ 192 h 414"/>
                <a:gd name="T6" fmla="*/ 12 w 407"/>
                <a:gd name="T7" fmla="*/ 0 h 414"/>
                <a:gd name="T8" fmla="*/ 0 w 407"/>
                <a:gd name="T9" fmla="*/ 0 h 414"/>
                <a:gd name="T10" fmla="*/ 108 w 407"/>
                <a:gd name="T11" fmla="*/ 102 h 414"/>
                <a:gd name="T12" fmla="*/ 231 w 407"/>
                <a:gd name="T13" fmla="*/ 204 h 414"/>
                <a:gd name="T14" fmla="*/ 422 w 407"/>
                <a:gd name="T15" fmla="*/ 414 h 414"/>
                <a:gd name="T16" fmla="*/ 42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prstTxWarp prst="textNoShape">
                <a:avLst/>
              </a:prstTxWarp>
            </a:bodyPr>
            <a:lstStyle/>
            <a:p>
              <a:pPr>
                <a:defRPr/>
              </a:pPr>
              <a:endParaRPr lang="en-US"/>
            </a:p>
          </p:txBody>
        </p:sp>
        <p:sp>
          <p:nvSpPr>
            <p:cNvPr id="6169" name="Freeform 25">
              <a:extLst>
                <a:ext uri="{FF2B5EF4-FFF2-40B4-BE49-F238E27FC236}"/>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extLst>
          </p:spPr>
          <p:txBody>
            <a:bodyPr/>
            <a:lstStyle/>
            <a:p>
              <a:pPr>
                <a:defRPr/>
              </a:pPr>
              <a:endParaRPr lang="en-US">
                <a:latin typeface="Verdana" panose="020B0604030504040204" pitchFamily="34" charset="0"/>
                <a:ea typeface="+mn-ea"/>
                <a:cs typeface="Arial" panose="020B0604020202020204" pitchFamily="34" charset="0"/>
              </a:endParaRPr>
            </a:p>
          </p:txBody>
        </p:sp>
        <p:sp>
          <p:nvSpPr>
            <p:cNvPr id="1042" name="Freeform 26"/>
            <p:cNvSpPr>
              <a:spLocks/>
            </p:cNvSpPr>
            <p:nvPr/>
          </p:nvSpPr>
          <p:spPr bwMode="hidden">
            <a:xfrm>
              <a:off x="6" y="0"/>
              <a:ext cx="588" cy="599"/>
            </a:xfrm>
            <a:custGeom>
              <a:avLst/>
              <a:gdLst>
                <a:gd name="T0" fmla="*/ 616 w 586"/>
                <a:gd name="T1" fmla="*/ 0 h 599"/>
                <a:gd name="T2" fmla="*/ 598 w 586"/>
                <a:gd name="T3" fmla="*/ 0 h 599"/>
                <a:gd name="T4" fmla="*/ 422 w 586"/>
                <a:gd name="T5" fmla="*/ 132 h 599"/>
                <a:gd name="T6" fmla="*/ 272 w 586"/>
                <a:gd name="T7" fmla="*/ 270 h 599"/>
                <a:gd name="T8" fmla="*/ 120 w 586"/>
                <a:gd name="T9" fmla="*/ 420 h 599"/>
                <a:gd name="T10" fmla="*/ 0 w 586"/>
                <a:gd name="T11" fmla="*/ 575 h 599"/>
                <a:gd name="T12" fmla="*/ 0 w 586"/>
                <a:gd name="T13" fmla="*/ 599 h 599"/>
                <a:gd name="T14" fmla="*/ 120 w 586"/>
                <a:gd name="T15" fmla="*/ 432 h 599"/>
                <a:gd name="T16" fmla="*/ 272 w 586"/>
                <a:gd name="T17" fmla="*/ 282 h 599"/>
                <a:gd name="T18" fmla="*/ 428 w 586"/>
                <a:gd name="T19" fmla="*/ 138 h 599"/>
                <a:gd name="T20" fmla="*/ 616 w 586"/>
                <a:gd name="T21" fmla="*/ 0 h 599"/>
                <a:gd name="T22" fmla="*/ 61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prstTxWarp prst="textNoShape">
                <a:avLst/>
              </a:prstTxWarp>
            </a:bodyPr>
            <a:lstStyle/>
            <a:p>
              <a:pPr>
                <a:defRPr/>
              </a:pPr>
              <a:endParaRPr lang="en-US"/>
            </a:p>
          </p:txBody>
        </p:sp>
        <p:sp>
          <p:nvSpPr>
            <p:cNvPr id="1043" name="Freeform 27"/>
            <p:cNvSpPr>
              <a:spLocks/>
            </p:cNvSpPr>
            <p:nvPr/>
          </p:nvSpPr>
          <p:spPr bwMode="hidden">
            <a:xfrm>
              <a:off x="6" y="0"/>
              <a:ext cx="270" cy="252"/>
            </a:xfrm>
            <a:custGeom>
              <a:avLst/>
              <a:gdLst>
                <a:gd name="T0" fmla="*/ 284 w 269"/>
                <a:gd name="T1" fmla="*/ 0 h 252"/>
                <a:gd name="T2" fmla="*/ 26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4 w 269"/>
                <a:gd name="T15" fmla="*/ 0 h 252"/>
                <a:gd name="T16" fmla="*/ 28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prstTxWarp prst="textNoShape">
                <a:avLst/>
              </a:prstTxWarp>
            </a:bodyPr>
            <a:lstStyle/>
            <a:p>
              <a:pPr>
                <a:defRPr/>
              </a:pPr>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p>
          </p:txBody>
        </p:sp>
      </p:grpSp>
      <p:sp>
        <p:nvSpPr>
          <p:cNvPr id="6183" name="Rectangle 39">
            <a:extLst>
              <a:ext uri="{FF2B5EF4-FFF2-40B4-BE49-F238E27FC236}"/>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6184" name="Rectangle 40">
            <a:extLst>
              <a:ext uri="{FF2B5EF4-FFF2-40B4-BE49-F238E27FC236}"/>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anose="020B0604030504040204" pitchFamily="34" charset="0"/>
                <a:ea typeface="+mn-ea"/>
                <a:cs typeface="Arial" panose="020B0604020202020204" pitchFamily="34" charset="0"/>
              </a:defRPr>
            </a:lvl1pPr>
          </a:lstStyle>
          <a:p>
            <a:pPr>
              <a:defRPr/>
            </a:pPr>
            <a:endParaRPr lang="en-US" altLang="en-US"/>
          </a:p>
        </p:txBody>
      </p:sp>
      <p:sp>
        <p:nvSpPr>
          <p:cNvPr id="6185" name="Rectangle 41">
            <a:extLst>
              <a:ext uri="{FF2B5EF4-FFF2-40B4-BE49-F238E27FC236}"/>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anose="020B0604030504040204" pitchFamily="34" charset="0"/>
                <a:ea typeface="+mn-ea"/>
                <a:cs typeface="Arial" panose="020B0604020202020204" pitchFamily="34" charset="0"/>
              </a:defRPr>
            </a:lvl1pPr>
          </a:lstStyle>
          <a:p>
            <a:pPr>
              <a:defRPr/>
            </a:pPr>
            <a:endParaRPr lang="en-US" altLang="en-US"/>
          </a:p>
        </p:txBody>
      </p:sp>
      <p:sp>
        <p:nvSpPr>
          <p:cNvPr id="6186" name="Rectangle 42">
            <a:extLst>
              <a:ext uri="{FF2B5EF4-FFF2-40B4-BE49-F238E27FC236}"/>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2D6434A8-CB64-8743-90BD-1BF757D53F00}" type="slidenum">
              <a:rPr lang="en-US"/>
              <a:pPr>
                <a:defRPr/>
              </a:pPr>
              <a:t>‹#›</a:t>
            </a:fld>
            <a:endParaRPr lang="en-US"/>
          </a:p>
        </p:txBody>
      </p:sp>
      <p:sp>
        <p:nvSpPr>
          <p:cNvPr id="6187" name="Rectangle 43">
            <a:extLst>
              <a:ext uri="{FF2B5EF4-FFF2-40B4-BE49-F238E27FC236}"/>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90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2"/>
        <a:buChar char="n"/>
        <a:defRPr sz="3200" kern="1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ＭＳ Ｐゴシック" charset="-128"/>
          <a:cs typeface="+mn-cs"/>
        </a:defRPr>
      </a:lvl2pPr>
      <a:lvl3pPr marL="1143000" indent="-228600" algn="l" rtl="0" eaLnBrk="0" fontAlgn="base" hangingPunct="0">
        <a:spcBef>
          <a:spcPct val="20000"/>
        </a:spcBef>
        <a:spcAft>
          <a:spcPct val="0"/>
        </a:spcAft>
        <a:buClr>
          <a:schemeClr val="accent2"/>
        </a:buClr>
        <a:buSzPct val="60000"/>
        <a:buFont typeface="Wingdings" charset="2"/>
        <a:buChar char="n"/>
        <a:defRPr sz="2400" kern="1200">
          <a:solidFill>
            <a:schemeClr val="tx1"/>
          </a:solidFill>
          <a:effectLst>
            <a:outerShdw blurRad="38100" dist="38100" dir="2700000" algn="tl">
              <a:srgbClr val="000000"/>
            </a:outerShdw>
          </a:effectLst>
          <a:latin typeface="+mn-lt"/>
          <a:ea typeface="ＭＳ Ｐゴシック" charset="-128"/>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ＭＳ Ｐゴシック" charset="-128"/>
          <a:cs typeface="+mn-cs"/>
        </a:defRPr>
      </a:lvl4pPr>
      <a:lvl5pPr marL="2057400" indent="-228600" algn="l" rtl="0" eaLnBrk="0" fontAlgn="base" hangingPunct="0">
        <a:spcBef>
          <a:spcPct val="20000"/>
        </a:spcBef>
        <a:spcAft>
          <a:spcPct val="0"/>
        </a:spcAft>
        <a:buClr>
          <a:schemeClr val="folHlink"/>
        </a:buClr>
        <a:buSzPct val="60000"/>
        <a:buFont typeface="Wingdings" charset="2"/>
        <a:buChar char="n"/>
        <a:defRPr sz="2000" kern="1200">
          <a:solidFill>
            <a:schemeClr val="tx1"/>
          </a:solidFill>
          <a:effectLst>
            <a:outerShdw blurRad="38100" dist="38100" dir="2700000" algn="tl">
              <a:srgbClr val="000000"/>
            </a:outerShdw>
          </a:effectLst>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a:extLst>
              <a:ext uri="{FF2B5EF4-FFF2-40B4-BE49-F238E27FC236}"/>
            </a:extLst>
          </p:cNvPr>
          <p:cNvSpPr>
            <a:spLocks noGrp="1" noChangeArrowheads="1"/>
          </p:cNvSpPr>
          <p:nvPr>
            <p:ph type="title"/>
          </p:nvPr>
        </p:nvSpPr>
        <p:spPr/>
        <p:txBody>
          <a:bodyPr/>
          <a:lstStyle/>
          <a:p>
            <a:pPr eaLnBrk="1" hangingPunct="1">
              <a:defRPr/>
            </a:pPr>
            <a:r>
              <a:rPr lang="en-US" altLang="en-US" sz="4000" b="1" i="1" dirty="0">
                <a:ea typeface="+mj-ea"/>
                <a:cs typeface="+mj-cs"/>
              </a:rPr>
              <a:t>FINANCIAL-BUDGET</a:t>
            </a:r>
          </a:p>
        </p:txBody>
      </p:sp>
      <p:sp>
        <p:nvSpPr>
          <p:cNvPr id="62467" name="Rectangle 3">
            <a:extLst>
              <a:ext uri="{FF2B5EF4-FFF2-40B4-BE49-F238E27FC236}"/>
            </a:extLst>
          </p:cNvPr>
          <p:cNvSpPr>
            <a:spLocks noGrp="1" noChangeArrowheads="1"/>
          </p:cNvSpPr>
          <p:nvPr>
            <p:ph type="body" idx="1"/>
          </p:nvPr>
        </p:nvSpPr>
        <p:spPr>
          <a:xfrm>
            <a:off x="609600" y="1524000"/>
            <a:ext cx="8229600" cy="4530725"/>
          </a:xfrm>
        </p:spPr>
        <p:txBody>
          <a:bodyPr/>
          <a:lstStyle/>
          <a:p>
            <a:pPr eaLnBrk="1" hangingPunct="1">
              <a:buFont typeface="Wingdings" panose="05000000000000000000" pitchFamily="2" charset="2"/>
              <a:buNone/>
              <a:defRPr/>
            </a:pPr>
            <a:r>
              <a:rPr lang="en-US" altLang="en-US">
                <a:ea typeface="+mn-ea"/>
                <a:cs typeface="+mn-cs"/>
              </a:rPr>
              <a:t> </a:t>
            </a:r>
          </a:p>
        </p:txBody>
      </p:sp>
      <p:sp>
        <p:nvSpPr>
          <p:cNvPr id="62468" name="Rectangle 4">
            <a:extLst>
              <a:ext uri="{FF2B5EF4-FFF2-40B4-BE49-F238E27FC236}"/>
            </a:extLst>
          </p:cNvPr>
          <p:cNvSpPr>
            <a:spLocks noChangeArrowheads="1"/>
          </p:cNvSpPr>
          <p:nvPr/>
        </p:nvSpPr>
        <p:spPr bwMode="auto">
          <a:xfrm>
            <a:off x="1409700" y="1828800"/>
            <a:ext cx="6324600" cy="4154488"/>
          </a:xfrm>
          <a:prstGeom prst="rect">
            <a:avLst/>
          </a:prstGeom>
          <a:noFill/>
          <a:ln>
            <a:noFill/>
          </a:ln>
          <a:effectLst/>
          <a:extLst>
            <a:ext uri="{909E8E84-426E-40DD-AFC4-6F175D3DCCD1}"/>
            <a:ext uri="{91240B29-F687-4F45-9708-019B960494DF}"/>
            <a:ext uri="{AF507438-7753-43E0-B8FC-AC1667EBCBE1}"/>
          </a:extLst>
        </p:spPr>
        <p:txBody>
          <a:bodyPr>
            <a:prstTxWarp prst="textNoShape">
              <a:avLst/>
            </a:prstTxWarp>
            <a:spAutoFit/>
          </a:bodyPr>
          <a:lstStyle/>
          <a:p>
            <a:pPr algn="ctr">
              <a:defRPr/>
            </a:pPr>
            <a:r>
              <a:rPr lang="en-US" sz="3200">
                <a:effectLst>
                  <a:outerShdw blurRad="38100" dist="38100" dir="2700000" algn="tl">
                    <a:srgbClr val="000000"/>
                  </a:outerShdw>
                </a:effectLst>
              </a:rPr>
              <a:t>2018</a:t>
            </a:r>
          </a:p>
          <a:p>
            <a:pPr>
              <a:defRPr/>
            </a:pPr>
            <a:endParaRPr lang="en-US" sz="3200">
              <a:effectLst>
                <a:outerShdw blurRad="38100" dist="38100" dir="2700000" algn="tl">
                  <a:srgbClr val="000000"/>
                </a:outerShdw>
              </a:effectLst>
            </a:endParaRPr>
          </a:p>
          <a:p>
            <a:pPr algn="ctr">
              <a:defRPr/>
            </a:pPr>
            <a:r>
              <a:rPr lang="en-US" sz="3200">
                <a:effectLst>
                  <a:outerShdw blurRad="38100" dist="38100" dir="2700000" algn="tl">
                    <a:srgbClr val="000000"/>
                  </a:outerShdw>
                </a:effectLst>
              </a:rPr>
              <a:t>REPORT TO THE CONGREGATION AND</a:t>
            </a:r>
          </a:p>
          <a:p>
            <a:pPr algn="ctr">
              <a:defRPr/>
            </a:pPr>
            <a:endParaRPr lang="en-US" sz="3200">
              <a:effectLst>
                <a:outerShdw blurRad="38100" dist="38100" dir="2700000" algn="tl">
                  <a:srgbClr val="000000"/>
                </a:outerShdw>
              </a:effectLst>
            </a:endParaRPr>
          </a:p>
          <a:p>
            <a:pPr algn="ctr">
              <a:defRPr/>
            </a:pPr>
            <a:r>
              <a:rPr lang="en-US" sz="3600">
                <a:effectLst>
                  <a:outerShdw blurRad="38100" dist="38100" dir="2700000" algn="tl">
                    <a:srgbClr val="000000"/>
                  </a:outerShdw>
                </a:effectLst>
              </a:rPr>
              <a:t>2019</a:t>
            </a:r>
          </a:p>
          <a:p>
            <a:pPr algn="ctr">
              <a:defRPr/>
            </a:pPr>
            <a:endParaRPr lang="en-US" sz="3600">
              <a:effectLst>
                <a:outerShdw blurRad="38100" dist="38100" dir="2700000" algn="tl">
                  <a:srgbClr val="000000"/>
                </a:outerShdw>
              </a:effectLst>
            </a:endParaRPr>
          </a:p>
          <a:p>
            <a:pPr algn="ctr">
              <a:defRPr/>
            </a:pPr>
            <a:r>
              <a:rPr lang="en-US" sz="3200">
                <a:effectLst>
                  <a:outerShdw blurRad="38100" dist="38100" dir="2700000" algn="tl">
                    <a:srgbClr val="000000"/>
                  </a:outerShdw>
                </a:effectLst>
              </a:rPr>
              <a:t>OUTLOOK &amp; PLANS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strVal val="#ppt_w*0.70"/>
                                          </p:val>
                                        </p:tav>
                                        <p:tav tm="100000">
                                          <p:val>
                                            <p:strVal val="#ppt_w"/>
                                          </p:val>
                                        </p:tav>
                                      </p:tavLst>
                                    </p:anim>
                                    <p:anim calcmode="lin" valueType="num">
                                      <p:cBhvr>
                                        <p:cTn id="8" dur="1000" fill="hold"/>
                                        <p:tgtEl>
                                          <p:spTgt spid="62466"/>
                                        </p:tgtEl>
                                        <p:attrNameLst>
                                          <p:attrName>ppt_h</p:attrName>
                                        </p:attrNameLst>
                                      </p:cBhvr>
                                      <p:tavLst>
                                        <p:tav tm="0">
                                          <p:val>
                                            <p:strVal val="#ppt_h"/>
                                          </p:val>
                                        </p:tav>
                                        <p:tav tm="100000">
                                          <p:val>
                                            <p:strVal val="#ppt_h"/>
                                          </p:val>
                                        </p:tav>
                                      </p:tavLst>
                                    </p:anim>
                                    <p:animEffect transition="in" filter="fade">
                                      <p:cBhvr>
                                        <p:cTn id="9" dur="1000"/>
                                        <p:tgtEl>
                                          <p:spTgt spid="6246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2468">
                                            <p:txEl>
                                              <p:pRg st="0" end="0"/>
                                            </p:txEl>
                                          </p:spTgt>
                                        </p:tgtEl>
                                        <p:attrNameLst>
                                          <p:attrName>style.visibility</p:attrName>
                                        </p:attrNameLst>
                                      </p:cBhvr>
                                      <p:to>
                                        <p:strVal val="visible"/>
                                      </p:to>
                                    </p:set>
                                    <p:animEffect transition="in" filter="fade">
                                      <p:cBhvr>
                                        <p:cTn id="14" dur="1000"/>
                                        <p:tgtEl>
                                          <p:spTgt spid="62468">
                                            <p:txEl>
                                              <p:pRg st="0" end="0"/>
                                            </p:txEl>
                                          </p:spTgt>
                                        </p:tgtEl>
                                      </p:cBhvr>
                                    </p:animEffect>
                                    <p:anim calcmode="lin" valueType="num">
                                      <p:cBhvr>
                                        <p:cTn id="15" dur="1000" fill="hold"/>
                                        <p:tgtEl>
                                          <p:spTgt spid="6246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24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2468">
                                            <p:txEl>
                                              <p:pRg st="2" end="2"/>
                                            </p:txEl>
                                          </p:spTgt>
                                        </p:tgtEl>
                                        <p:attrNameLst>
                                          <p:attrName>style.visibility</p:attrName>
                                        </p:attrNameLst>
                                      </p:cBhvr>
                                      <p:to>
                                        <p:strVal val="visible"/>
                                      </p:to>
                                    </p:set>
                                    <p:animEffect transition="in" filter="fade">
                                      <p:cBhvr>
                                        <p:cTn id="21" dur="1000"/>
                                        <p:tgtEl>
                                          <p:spTgt spid="62468">
                                            <p:txEl>
                                              <p:pRg st="2" end="2"/>
                                            </p:txEl>
                                          </p:spTgt>
                                        </p:tgtEl>
                                      </p:cBhvr>
                                    </p:animEffect>
                                    <p:anim calcmode="lin" valueType="num">
                                      <p:cBhvr>
                                        <p:cTn id="22" dur="1000" fill="hold"/>
                                        <p:tgtEl>
                                          <p:spTgt spid="6246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24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2468">
                                            <p:txEl>
                                              <p:pRg st="4" end="4"/>
                                            </p:txEl>
                                          </p:spTgt>
                                        </p:tgtEl>
                                        <p:attrNameLst>
                                          <p:attrName>style.visibility</p:attrName>
                                        </p:attrNameLst>
                                      </p:cBhvr>
                                      <p:to>
                                        <p:strVal val="visible"/>
                                      </p:to>
                                    </p:set>
                                    <p:animEffect transition="in" filter="fade">
                                      <p:cBhvr>
                                        <p:cTn id="28" dur="1000"/>
                                        <p:tgtEl>
                                          <p:spTgt spid="62468">
                                            <p:txEl>
                                              <p:pRg st="4" end="4"/>
                                            </p:txEl>
                                          </p:spTgt>
                                        </p:tgtEl>
                                      </p:cBhvr>
                                    </p:animEffect>
                                    <p:anim calcmode="lin" valueType="num">
                                      <p:cBhvr>
                                        <p:cTn id="29" dur="1000" fill="hold"/>
                                        <p:tgtEl>
                                          <p:spTgt spid="6246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24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2468">
                                            <p:txEl>
                                              <p:pRg st="6" end="6"/>
                                            </p:txEl>
                                          </p:spTgt>
                                        </p:tgtEl>
                                        <p:attrNameLst>
                                          <p:attrName>style.visibility</p:attrName>
                                        </p:attrNameLst>
                                      </p:cBhvr>
                                      <p:to>
                                        <p:strVal val="visible"/>
                                      </p:to>
                                    </p:set>
                                    <p:animEffect transition="in" filter="fade">
                                      <p:cBhvr>
                                        <p:cTn id="35" dur="1000"/>
                                        <p:tgtEl>
                                          <p:spTgt spid="62468">
                                            <p:txEl>
                                              <p:pRg st="6" end="6"/>
                                            </p:txEl>
                                          </p:spTgt>
                                        </p:tgtEl>
                                      </p:cBhvr>
                                    </p:animEffect>
                                    <p:anim calcmode="lin" valueType="num">
                                      <p:cBhvr>
                                        <p:cTn id="36" dur="1000" fill="hold"/>
                                        <p:tgtEl>
                                          <p:spTgt spid="6246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246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8" grpId="0" build="p" bldLvl="2"/>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1" name="Rectangle 3">
            <a:extLst>
              <a:ext uri="{FF2B5EF4-FFF2-40B4-BE49-F238E27FC236}"/>
            </a:extLst>
          </p:cNvPr>
          <p:cNvSpPr>
            <a:spLocks noGrp="1" noChangeArrowheads="1"/>
          </p:cNvSpPr>
          <p:nvPr>
            <p:ph type="body" idx="1"/>
          </p:nvPr>
        </p:nvSpPr>
        <p:spPr>
          <a:xfrm>
            <a:off x="304800" y="1981200"/>
            <a:ext cx="8534400" cy="4876800"/>
          </a:xfrm>
        </p:spPr>
        <p:txBody>
          <a:bodyPr/>
          <a:lstStyle/>
          <a:p>
            <a:pPr algn="ctr" eaLnBrk="1" hangingPunct="1">
              <a:spcAft>
                <a:spcPts val="1200"/>
              </a:spcAft>
              <a:buFont typeface="Wingdings" charset="2"/>
              <a:buNone/>
              <a:defRPr/>
            </a:pPr>
            <a:r>
              <a:rPr lang="en-US" sz="3000" b="1"/>
              <a:t>SUMMER BIBLE STUDIES</a:t>
            </a:r>
          </a:p>
          <a:p>
            <a:pPr algn="ctr" eaLnBrk="1" hangingPunct="1">
              <a:spcAft>
                <a:spcPts val="2400"/>
              </a:spcAft>
              <a:defRPr/>
            </a:pPr>
            <a:r>
              <a:rPr lang="en-US" sz="2800"/>
              <a:t>WE HAD 2 OF THE 3 MEN WHO WENT THRU OUR TRAINING PROGRAM TO CONDUCT THE ADULT CLASSES</a:t>
            </a:r>
          </a:p>
          <a:p>
            <a:pPr algn="ctr" eaLnBrk="1" hangingPunct="1">
              <a:spcAft>
                <a:spcPts val="1200"/>
              </a:spcAft>
              <a:defRPr/>
            </a:pPr>
            <a:r>
              <a:rPr lang="en-US" sz="2800"/>
              <a:t>THESE CLASSES ARE WELL ATTENDED AND THE TEACHERS ARE WELL PREPARED.  THE CHILDREN’S CLASS ROOMS SHOW THE ZEAL OF TEACHERS WITH GREAT VISUALS</a:t>
            </a:r>
            <a:r>
              <a:rPr lang="en-US" sz="3000"/>
              <a:t>.  </a:t>
            </a:r>
          </a:p>
        </p:txBody>
      </p:sp>
      <p:sp>
        <p:nvSpPr>
          <p:cNvPr id="5" name="Rectangle 2">
            <a:extLst>
              <a:ext uri="{FF2B5EF4-FFF2-40B4-BE49-F238E27FC236}"/>
            </a:extLst>
          </p:cNvPr>
          <p:cNvSpPr>
            <a:spLocks noGrp="1" noChangeArrowheads="1"/>
          </p:cNvSpPr>
          <p:nvPr>
            <p:ph type="title"/>
          </p:nvPr>
        </p:nvSpPr>
        <p:spPr>
          <a:xfrm>
            <a:off x="458788" y="304800"/>
            <a:ext cx="8229600" cy="1139825"/>
          </a:xfrm>
        </p:spPr>
        <p:txBody>
          <a:bodyPr/>
          <a:lstStyle/>
          <a:p>
            <a:pPr eaLnBrk="1" hangingPunct="1">
              <a:defRPr/>
            </a:pPr>
            <a:r>
              <a:rPr lang="en-US" altLang="en-US" sz="4000" b="1" dirty="0">
                <a:ea typeface="+mj-ea"/>
                <a:cs typeface="+mj-cs"/>
              </a:rPr>
              <a:t>FUNDS WE USED TO PREACH THE GOSPEL IN 2018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p:cTn id="7" dur="1000" fill="hold"/>
                                        <p:tgtEl>
                                          <p:spTgt spid="7373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37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37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31">
                                            <p:txEl>
                                              <p:pRg st="1" end="1"/>
                                            </p:txEl>
                                          </p:spTgt>
                                        </p:tgtEl>
                                        <p:attrNameLst>
                                          <p:attrName>style.visibility</p:attrName>
                                        </p:attrNameLst>
                                      </p:cBhvr>
                                      <p:to>
                                        <p:strVal val="visible"/>
                                      </p:to>
                                    </p:set>
                                    <p:animEffect transition="in" filter="fade">
                                      <p:cBhvr>
                                        <p:cTn id="14" dur="1000"/>
                                        <p:tgtEl>
                                          <p:spTgt spid="73731">
                                            <p:txEl>
                                              <p:pRg st="1" end="1"/>
                                            </p:txEl>
                                          </p:spTgt>
                                        </p:tgtEl>
                                      </p:cBhvr>
                                    </p:animEffect>
                                    <p:anim calcmode="lin" valueType="num">
                                      <p:cBhvr>
                                        <p:cTn id="15" dur="10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37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731">
                                            <p:txEl>
                                              <p:pRg st="2" end="2"/>
                                            </p:txEl>
                                          </p:spTgt>
                                        </p:tgtEl>
                                        <p:attrNameLst>
                                          <p:attrName>style.visibility</p:attrName>
                                        </p:attrNameLst>
                                      </p:cBhvr>
                                      <p:to>
                                        <p:strVal val="visible"/>
                                      </p:to>
                                    </p:set>
                                    <p:animEffect transition="in" filter="fade">
                                      <p:cBhvr>
                                        <p:cTn id="21" dur="1000"/>
                                        <p:tgtEl>
                                          <p:spTgt spid="73731">
                                            <p:txEl>
                                              <p:pRg st="2" end="2"/>
                                            </p:txEl>
                                          </p:spTgt>
                                        </p:tgtEl>
                                      </p:cBhvr>
                                    </p:animEffect>
                                    <p:anim calcmode="lin" valueType="num">
                                      <p:cBhvr>
                                        <p:cTn id="22"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37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a:extLst>
              <a:ext uri="{FF2B5EF4-FFF2-40B4-BE49-F238E27FC236}"/>
            </a:extLst>
          </p:cNvPr>
          <p:cNvSpPr>
            <a:spLocks noGrp="1" noChangeArrowheads="1"/>
          </p:cNvSpPr>
          <p:nvPr>
            <p:ph type="title"/>
          </p:nvPr>
        </p:nvSpPr>
        <p:spPr/>
        <p:txBody>
          <a:bodyPr/>
          <a:lstStyle/>
          <a:p>
            <a:pPr eaLnBrk="1" hangingPunct="1">
              <a:defRPr/>
            </a:pPr>
            <a:r>
              <a:rPr lang="en-US" altLang="en-US" sz="4000" b="1" dirty="0">
                <a:ea typeface="+mj-ea"/>
                <a:cs typeface="+mj-cs"/>
              </a:rPr>
              <a:t>BUDGET FOR 2019</a:t>
            </a:r>
            <a:br>
              <a:rPr lang="en-US" altLang="en-US" sz="4000" b="1" dirty="0">
                <a:ea typeface="+mj-ea"/>
                <a:cs typeface="+mj-cs"/>
              </a:rPr>
            </a:br>
            <a:r>
              <a:rPr lang="en-US" altLang="en-US" sz="4000" b="1" dirty="0">
                <a:ea typeface="+mj-ea"/>
                <a:cs typeface="+mj-cs"/>
              </a:rPr>
              <a:t> CONTRIBUTION</a:t>
            </a:r>
          </a:p>
        </p:txBody>
      </p:sp>
      <p:sp>
        <p:nvSpPr>
          <p:cNvPr id="75779" name="Rectangle 3">
            <a:extLst>
              <a:ext uri="{FF2B5EF4-FFF2-40B4-BE49-F238E27FC236}"/>
            </a:extLst>
          </p:cNvPr>
          <p:cNvSpPr>
            <a:spLocks noGrp="1" noChangeArrowheads="1"/>
          </p:cNvSpPr>
          <p:nvPr>
            <p:ph type="body" idx="1"/>
          </p:nvPr>
        </p:nvSpPr>
        <p:spPr>
          <a:xfrm>
            <a:off x="457200" y="1828800"/>
            <a:ext cx="8229600" cy="4724400"/>
          </a:xfrm>
        </p:spPr>
        <p:txBody>
          <a:bodyPr/>
          <a:lstStyle/>
          <a:p>
            <a:pPr algn="ctr" eaLnBrk="1" hangingPunct="1">
              <a:lnSpc>
                <a:spcPct val="90000"/>
              </a:lnSpc>
              <a:buFont typeface="Wingdings" charset="2"/>
              <a:buNone/>
              <a:defRPr/>
            </a:pPr>
            <a:r>
              <a:rPr lang="en-US" sz="3000"/>
              <a:t>BUDGET FOR 2018 WAS $3800 WK</a:t>
            </a:r>
          </a:p>
          <a:p>
            <a:pPr algn="ctr" eaLnBrk="1" hangingPunct="1">
              <a:lnSpc>
                <a:spcPct val="90000"/>
              </a:lnSpc>
              <a:buFont typeface="Wingdings" charset="2"/>
              <a:buNone/>
              <a:defRPr/>
            </a:pPr>
            <a:r>
              <a:rPr lang="en-US" sz="3000"/>
              <a:t>AVG $3945.00 PER WK FOR 2018</a:t>
            </a:r>
          </a:p>
          <a:p>
            <a:pPr algn="ctr" eaLnBrk="1" hangingPunct="1">
              <a:lnSpc>
                <a:spcPct val="90000"/>
              </a:lnSpc>
              <a:buFont typeface="Wingdings" charset="2"/>
              <a:buNone/>
              <a:defRPr/>
            </a:pPr>
            <a:endParaRPr lang="en-US" sz="3000"/>
          </a:p>
          <a:p>
            <a:pPr algn="ctr" eaLnBrk="1" hangingPunct="1">
              <a:lnSpc>
                <a:spcPct val="90000"/>
              </a:lnSpc>
              <a:spcAft>
                <a:spcPts val="600"/>
              </a:spcAft>
              <a:buFont typeface="Wingdings" charset="2"/>
              <a:buNone/>
              <a:defRPr/>
            </a:pPr>
            <a:r>
              <a:rPr lang="en-US" sz="3000"/>
              <a:t>WE ARE SETTING THE BUDGET FOR 2019 @ $4000.00 WK</a:t>
            </a:r>
          </a:p>
          <a:p>
            <a:pPr algn="ctr" eaLnBrk="1" hangingPunct="1">
              <a:lnSpc>
                <a:spcPct val="90000"/>
              </a:lnSpc>
              <a:spcAft>
                <a:spcPts val="600"/>
              </a:spcAft>
              <a:buFont typeface="Wingdings" charset="2"/>
              <a:buNone/>
              <a:defRPr/>
            </a:pPr>
            <a:r>
              <a:rPr lang="en-US" sz="3000"/>
              <a:t>EXPENSES EXPECTED FOR 2019</a:t>
            </a:r>
          </a:p>
          <a:p>
            <a:pPr algn="ctr" eaLnBrk="1" hangingPunct="1">
              <a:lnSpc>
                <a:spcPct val="90000"/>
              </a:lnSpc>
              <a:spcAft>
                <a:spcPts val="600"/>
              </a:spcAft>
              <a:buFont typeface="Wingdings" charset="2"/>
              <a:buNone/>
              <a:defRPr/>
            </a:pPr>
            <a:r>
              <a:rPr lang="en-US" sz="3000"/>
              <a:t>$4151.10</a:t>
            </a:r>
          </a:p>
          <a:p>
            <a:pPr algn="ctr" eaLnBrk="1" hangingPunct="1">
              <a:lnSpc>
                <a:spcPct val="90000"/>
              </a:lnSpc>
              <a:spcAft>
                <a:spcPts val="600"/>
              </a:spcAft>
              <a:buFont typeface="Wingdings" charset="2"/>
              <a:buNone/>
              <a:defRPr/>
            </a:pPr>
            <a:r>
              <a:rPr lang="en-US" sz="3000"/>
              <a:t>DIFFERENCE TO BE MADE UP FROM BANK BALANCE</a:t>
            </a:r>
          </a:p>
          <a:p>
            <a:pPr algn="ctr" eaLnBrk="1" hangingPunct="1">
              <a:lnSpc>
                <a:spcPct val="90000"/>
              </a:lnSpc>
              <a:buFont typeface="Wingdings" charset="2"/>
              <a:buNone/>
              <a:defRPr/>
            </a:pPr>
            <a:endParaRPr lang="en-US" sz="3000"/>
          </a:p>
          <a:p>
            <a:pPr eaLnBrk="1" hangingPunct="1">
              <a:lnSpc>
                <a:spcPct val="90000"/>
              </a:lnSpc>
              <a:defRPr/>
            </a:pPr>
            <a:endParaRPr lang="en-US" sz="3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tgtEl>
                                          <p:spTgt spid="75778"/>
                                        </p:tgtEl>
                                        <p:attrNameLst>
                                          <p:attrName>ppt_w</p:attrName>
                                        </p:attrNameLst>
                                      </p:cBhvr>
                                      <p:tavLst>
                                        <p:tav tm="0">
                                          <p:val>
                                            <p:strVal val="#ppt_w*0.70"/>
                                          </p:val>
                                        </p:tav>
                                        <p:tav tm="100000">
                                          <p:val>
                                            <p:strVal val="#ppt_w"/>
                                          </p:val>
                                        </p:tav>
                                      </p:tavLst>
                                    </p:anim>
                                    <p:anim calcmode="lin" valueType="num">
                                      <p:cBhvr>
                                        <p:cTn id="8" dur="1000" fill="hold"/>
                                        <p:tgtEl>
                                          <p:spTgt spid="75778"/>
                                        </p:tgtEl>
                                        <p:attrNameLst>
                                          <p:attrName>ppt_h</p:attrName>
                                        </p:attrNameLst>
                                      </p:cBhvr>
                                      <p:tavLst>
                                        <p:tav tm="0">
                                          <p:val>
                                            <p:strVal val="#ppt_h"/>
                                          </p:val>
                                        </p:tav>
                                        <p:tav tm="100000">
                                          <p:val>
                                            <p:strVal val="#ppt_h"/>
                                          </p:val>
                                        </p:tav>
                                      </p:tavLst>
                                    </p:anim>
                                    <p:animEffect transition="in" filter="fade">
                                      <p:cBhvr>
                                        <p:cTn id="9" dur="1000"/>
                                        <p:tgtEl>
                                          <p:spTgt spid="7577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5779">
                                            <p:txEl>
                                              <p:pRg st="0" end="0"/>
                                            </p:txEl>
                                          </p:spTgt>
                                        </p:tgtEl>
                                        <p:attrNameLst>
                                          <p:attrName>style.visibility</p:attrName>
                                        </p:attrNameLst>
                                      </p:cBhvr>
                                      <p:to>
                                        <p:strVal val="visible"/>
                                      </p:to>
                                    </p:set>
                                    <p:animEffect transition="in" filter="fade">
                                      <p:cBhvr>
                                        <p:cTn id="14" dur="1000"/>
                                        <p:tgtEl>
                                          <p:spTgt spid="75779">
                                            <p:txEl>
                                              <p:pRg st="0" end="0"/>
                                            </p:txEl>
                                          </p:spTgt>
                                        </p:tgtEl>
                                      </p:cBhvr>
                                    </p:animEffect>
                                    <p:anim calcmode="lin" valueType="num">
                                      <p:cBhvr>
                                        <p:cTn id="15" dur="10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577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Effect transition="in" filter="fade">
                                      <p:cBhvr>
                                        <p:cTn id="19" dur="1000"/>
                                        <p:tgtEl>
                                          <p:spTgt spid="75779">
                                            <p:txEl>
                                              <p:pRg st="1" end="1"/>
                                            </p:txEl>
                                          </p:spTgt>
                                        </p:tgtEl>
                                      </p:cBhvr>
                                    </p:animEffect>
                                    <p:anim calcmode="lin" valueType="num">
                                      <p:cBhvr>
                                        <p:cTn id="20" dur="10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57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5779">
                                            <p:txEl>
                                              <p:pRg st="3" end="3"/>
                                            </p:txEl>
                                          </p:spTgt>
                                        </p:tgtEl>
                                        <p:attrNameLst>
                                          <p:attrName>style.visibility</p:attrName>
                                        </p:attrNameLst>
                                      </p:cBhvr>
                                      <p:to>
                                        <p:strVal val="visible"/>
                                      </p:to>
                                    </p:set>
                                    <p:animEffect transition="in" filter="fade">
                                      <p:cBhvr>
                                        <p:cTn id="26" dur="1000"/>
                                        <p:tgtEl>
                                          <p:spTgt spid="75779">
                                            <p:txEl>
                                              <p:pRg st="3" end="3"/>
                                            </p:txEl>
                                          </p:spTgt>
                                        </p:tgtEl>
                                      </p:cBhvr>
                                    </p:animEffect>
                                    <p:anim calcmode="lin" valueType="num">
                                      <p:cBhvr>
                                        <p:cTn id="27" dur="10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57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5779">
                                            <p:txEl>
                                              <p:pRg st="4" end="4"/>
                                            </p:txEl>
                                          </p:spTgt>
                                        </p:tgtEl>
                                        <p:attrNameLst>
                                          <p:attrName>style.visibility</p:attrName>
                                        </p:attrNameLst>
                                      </p:cBhvr>
                                      <p:to>
                                        <p:strVal val="visible"/>
                                      </p:to>
                                    </p:set>
                                    <p:animEffect transition="in" filter="fade">
                                      <p:cBhvr>
                                        <p:cTn id="33" dur="1000"/>
                                        <p:tgtEl>
                                          <p:spTgt spid="75779">
                                            <p:txEl>
                                              <p:pRg st="4" end="4"/>
                                            </p:txEl>
                                          </p:spTgt>
                                        </p:tgtEl>
                                      </p:cBhvr>
                                    </p:animEffect>
                                    <p:anim calcmode="lin" valueType="num">
                                      <p:cBhvr>
                                        <p:cTn id="34" dur="10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75779">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5779">
                                            <p:txEl>
                                              <p:pRg st="5" end="5"/>
                                            </p:txEl>
                                          </p:spTgt>
                                        </p:tgtEl>
                                        <p:attrNameLst>
                                          <p:attrName>style.visibility</p:attrName>
                                        </p:attrNameLst>
                                      </p:cBhvr>
                                      <p:to>
                                        <p:strVal val="visible"/>
                                      </p:to>
                                    </p:set>
                                    <p:animEffect transition="in" filter="fade">
                                      <p:cBhvr>
                                        <p:cTn id="38" dur="1000"/>
                                        <p:tgtEl>
                                          <p:spTgt spid="75779">
                                            <p:txEl>
                                              <p:pRg st="5" end="5"/>
                                            </p:txEl>
                                          </p:spTgt>
                                        </p:tgtEl>
                                      </p:cBhvr>
                                    </p:animEffect>
                                    <p:anim calcmode="lin" valueType="num">
                                      <p:cBhvr>
                                        <p:cTn id="39" dur="10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757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5779">
                                            <p:txEl>
                                              <p:pRg st="6" end="6"/>
                                            </p:txEl>
                                          </p:spTgt>
                                        </p:tgtEl>
                                        <p:attrNameLst>
                                          <p:attrName>style.visibility</p:attrName>
                                        </p:attrNameLst>
                                      </p:cBhvr>
                                      <p:to>
                                        <p:strVal val="visible"/>
                                      </p:to>
                                    </p:set>
                                    <p:animEffect transition="in" filter="fade">
                                      <p:cBhvr>
                                        <p:cTn id="45" dur="1000"/>
                                        <p:tgtEl>
                                          <p:spTgt spid="75779">
                                            <p:txEl>
                                              <p:pRg st="6" end="6"/>
                                            </p:txEl>
                                          </p:spTgt>
                                        </p:tgtEl>
                                      </p:cBhvr>
                                    </p:animEffect>
                                    <p:anim calcmode="lin" valueType="num">
                                      <p:cBhvr>
                                        <p:cTn id="46" dur="1000" fill="hold"/>
                                        <p:tgtEl>
                                          <p:spTgt spid="75779">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7577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a:defRPr/>
            </a:pPr>
            <a:r>
              <a:rPr lang="en-US" sz="4200" b="1" smtClean="0"/>
              <a:t>BUILDING AND PREACHER’S HOUSE IMPROVEMENTS</a:t>
            </a:r>
          </a:p>
        </p:txBody>
      </p:sp>
      <p:sp>
        <p:nvSpPr>
          <p:cNvPr id="3" name="Content Placeholder 2">
            <a:extLst>
              <a:ext uri="{FF2B5EF4-FFF2-40B4-BE49-F238E27FC236}"/>
            </a:extLst>
          </p:cNvPr>
          <p:cNvSpPr>
            <a:spLocks noGrp="1"/>
          </p:cNvSpPr>
          <p:nvPr>
            <p:ph idx="1"/>
          </p:nvPr>
        </p:nvSpPr>
        <p:spPr>
          <a:xfrm>
            <a:off x="457200" y="2590800"/>
            <a:ext cx="8229600" cy="3540125"/>
          </a:xfrm>
        </p:spPr>
        <p:txBody>
          <a:bodyPr/>
          <a:lstStyle/>
          <a:p>
            <a:pPr>
              <a:spcAft>
                <a:spcPts val="1800"/>
              </a:spcAft>
              <a:buFont typeface="Wingdings" panose="05000000000000000000" pitchFamily="2" charset="2"/>
              <a:buChar char="n"/>
              <a:defRPr/>
            </a:pPr>
            <a:r>
              <a:rPr lang="en-US" sz="3000" dirty="0">
                <a:ea typeface="+mn-ea"/>
                <a:cs typeface="+mn-cs"/>
              </a:rPr>
              <a:t>THERE ARE A NUMBER OF EXPENSIVE UPDATES THAT NEED TO BE DONE ON THE BLDG AS WELL AS THE HOUSE.</a:t>
            </a:r>
          </a:p>
          <a:p>
            <a:pPr>
              <a:buFont typeface="Wingdings" panose="05000000000000000000" pitchFamily="2" charset="2"/>
              <a:buChar char="n"/>
              <a:defRPr/>
            </a:pPr>
            <a:r>
              <a:rPr lang="en-US" sz="3000" dirty="0">
                <a:ea typeface="+mn-ea"/>
                <a:cs typeface="+mn-cs"/>
              </a:rPr>
              <a:t>SOME OF THIS IS IN THE BUDGET BUT SOME WILL COME FROM TREASURY.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a:defRPr/>
            </a:pPr>
            <a:r>
              <a:rPr lang="en-US" b="1" dirty="0">
                <a:ea typeface="+mj-ea"/>
                <a:cs typeface="+mj-cs"/>
              </a:rPr>
              <a:t>PLANS FOR ADDING SUPPORT</a:t>
            </a:r>
          </a:p>
        </p:txBody>
      </p:sp>
      <p:sp>
        <p:nvSpPr>
          <p:cNvPr id="3" name="Content Placeholder 2">
            <a:extLst>
              <a:ext uri="{FF2B5EF4-FFF2-40B4-BE49-F238E27FC236}"/>
            </a:extLst>
          </p:cNvPr>
          <p:cNvSpPr>
            <a:spLocks noGrp="1"/>
          </p:cNvSpPr>
          <p:nvPr>
            <p:ph idx="1"/>
          </p:nvPr>
        </p:nvSpPr>
        <p:spPr>
          <a:xfrm>
            <a:off x="457200" y="2209800"/>
            <a:ext cx="8229600" cy="3921125"/>
          </a:xfrm>
        </p:spPr>
        <p:txBody>
          <a:bodyPr/>
          <a:lstStyle/>
          <a:p>
            <a:pPr>
              <a:defRPr/>
            </a:pPr>
            <a:r>
              <a:rPr lang="en-US" smtClean="0"/>
              <a:t>THE ELDERS RECEIVE MANY WORTHY REQUESTS DURING THE YEAR.  WE HAVE  BUDGETED AN ADDITIONAL $500 MONTH TO HELP THOSE TRYING TO PREACH IN DIFFICULT AREAS.  THIS WILL MAKE A TOTAL OF $23,400.00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a:defRPr/>
            </a:pPr>
            <a:r>
              <a:rPr lang="en-US" b="1" dirty="0">
                <a:ea typeface="+mj-ea"/>
                <a:cs typeface="+mj-cs"/>
              </a:rPr>
              <a:t>PLANS FOR PREACHER TRAINING</a:t>
            </a:r>
          </a:p>
        </p:txBody>
      </p:sp>
      <p:sp>
        <p:nvSpPr>
          <p:cNvPr id="3" name="Content Placeholder 2">
            <a:extLst>
              <a:ext uri="{FF2B5EF4-FFF2-40B4-BE49-F238E27FC236}"/>
            </a:extLst>
          </p:cNvPr>
          <p:cNvSpPr>
            <a:spLocks noGrp="1"/>
          </p:cNvSpPr>
          <p:nvPr>
            <p:ph idx="1"/>
          </p:nvPr>
        </p:nvSpPr>
        <p:spPr/>
        <p:txBody>
          <a:bodyPr/>
          <a:lstStyle/>
          <a:p>
            <a:pPr>
              <a:defRPr/>
            </a:pPr>
            <a:endParaRPr lang="en-US" dirty="0">
              <a:ea typeface="+mn-ea"/>
              <a:cs typeface="+mn-cs"/>
            </a:endParaRPr>
          </a:p>
          <a:p>
            <a:pPr>
              <a:defRPr/>
            </a:pPr>
            <a:r>
              <a:rPr lang="en-US" dirty="0">
                <a:ea typeface="+mn-ea"/>
                <a:cs typeface="+mn-cs"/>
              </a:rPr>
              <a:t>A NEW AREA OF OUR BUDGET WILL BE PREPARING FOR A TRAINEE TO OUR PROGRAM.  THIS WILL REQUIRE FUNDS TO BE SECURE THAT WE CAN MAINTAIN SUPPORT FOR TWO YEARS.  THIS YEAR’S BUDGET INCLUDES $12,000 FOR THIS PURPOSE.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a:defRPr/>
            </a:pPr>
            <a:r>
              <a:rPr lang="en-US" b="1" dirty="0">
                <a:ea typeface="+mj-ea"/>
                <a:cs typeface="+mj-cs"/>
              </a:rPr>
              <a:t>GOSPEL MEETINGS FOR 2019</a:t>
            </a:r>
          </a:p>
        </p:txBody>
      </p:sp>
      <p:sp>
        <p:nvSpPr>
          <p:cNvPr id="33796" name="Rectangle 3"/>
          <p:cNvSpPr>
            <a:spLocks noChangeArrowheads="1"/>
          </p:cNvSpPr>
          <p:nvPr/>
        </p:nvSpPr>
        <p:spPr bwMode="auto">
          <a:xfrm>
            <a:off x="457200" y="2438400"/>
            <a:ext cx="8229600" cy="2733675"/>
          </a:xfrm>
          <a:prstGeom prst="rect">
            <a:avLst/>
          </a:prstGeom>
          <a:noFill/>
          <a:ln w="9525">
            <a:noFill/>
            <a:miter lim="800000"/>
            <a:headEnd/>
            <a:tailEnd/>
          </a:ln>
        </p:spPr>
        <p:txBody>
          <a:bodyPr>
            <a:prstTxWarp prst="textNoShape">
              <a:avLst/>
            </a:prstTxWarp>
            <a:spAutoFit/>
          </a:bodyPr>
          <a:lstStyle/>
          <a:p>
            <a:pPr marL="512763" indent="-512763" eaLnBrk="1" hangingPunct="1">
              <a:lnSpc>
                <a:spcPct val="90000"/>
              </a:lnSpc>
              <a:buFont typeface="Wingdings" charset="2"/>
              <a:buChar char="§"/>
              <a:defRPr/>
            </a:pPr>
            <a:r>
              <a:rPr lang="en-US" sz="3800" dirty="0">
                <a:effectLst>
                  <a:outerShdw blurRad="38100" dist="38100" dir="2700000" algn="tl">
                    <a:srgbClr val="000000"/>
                  </a:outerShdw>
                </a:effectLst>
              </a:rPr>
              <a:t>SPRING – BRUCE REEVES-CONWAY, AR</a:t>
            </a:r>
          </a:p>
          <a:p>
            <a:pPr marL="512763" indent="-512763" eaLnBrk="1" hangingPunct="1">
              <a:lnSpc>
                <a:spcPct val="90000"/>
              </a:lnSpc>
              <a:buFont typeface="Wingdings" charset="2"/>
              <a:buChar char="§"/>
              <a:defRPr/>
            </a:pPr>
            <a:endParaRPr lang="en-US" sz="3800" dirty="0">
              <a:effectLst>
                <a:outerShdw blurRad="38100" dist="38100" dir="2700000" algn="tl">
                  <a:srgbClr val="000000"/>
                </a:outerShdw>
              </a:effectLst>
            </a:endParaRPr>
          </a:p>
          <a:p>
            <a:pPr marL="512763" indent="-512763" eaLnBrk="1" hangingPunct="1">
              <a:lnSpc>
                <a:spcPct val="90000"/>
              </a:lnSpc>
              <a:buFont typeface="Wingdings" charset="2"/>
              <a:buChar char="§"/>
              <a:defRPr/>
            </a:pPr>
            <a:r>
              <a:rPr lang="en-US" sz="3800" dirty="0">
                <a:effectLst>
                  <a:outerShdw blurRad="38100" dist="38100" dir="2700000" algn="tl">
                    <a:srgbClr val="000000"/>
                  </a:outerShdw>
                </a:effectLst>
              </a:rPr>
              <a:t>FALL – BRIAN HAINES – PORTLAND, 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796">
                                            <p:txEl>
                                              <p:pRg st="0" end="0"/>
                                            </p:txEl>
                                          </p:spTgt>
                                        </p:tgtEl>
                                        <p:attrNameLst>
                                          <p:attrName>style.visibility</p:attrName>
                                        </p:attrNameLst>
                                      </p:cBhvr>
                                      <p:to>
                                        <p:strVal val="visible"/>
                                      </p:to>
                                    </p:set>
                                    <p:animEffect transition="in" filter="fade">
                                      <p:cBhvr>
                                        <p:cTn id="14" dur="1000"/>
                                        <p:tgtEl>
                                          <p:spTgt spid="33796">
                                            <p:txEl>
                                              <p:pRg st="0" end="0"/>
                                            </p:txEl>
                                          </p:spTgt>
                                        </p:tgtEl>
                                      </p:cBhvr>
                                    </p:animEffect>
                                    <p:anim calcmode="lin" valueType="num">
                                      <p:cBhvr>
                                        <p:cTn id="15" dur="10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37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796">
                                            <p:txEl>
                                              <p:pRg st="2" end="2"/>
                                            </p:txEl>
                                          </p:spTgt>
                                        </p:tgtEl>
                                        <p:attrNameLst>
                                          <p:attrName>style.visibility</p:attrName>
                                        </p:attrNameLst>
                                      </p:cBhvr>
                                      <p:to>
                                        <p:strVal val="visible"/>
                                      </p:to>
                                    </p:set>
                                    <p:animEffect transition="in" filter="fade">
                                      <p:cBhvr>
                                        <p:cTn id="21" dur="1000"/>
                                        <p:tgtEl>
                                          <p:spTgt spid="33796">
                                            <p:txEl>
                                              <p:pRg st="2" end="2"/>
                                            </p:txEl>
                                          </p:spTgt>
                                        </p:tgtEl>
                                      </p:cBhvr>
                                    </p:animEffect>
                                    <p:anim calcmode="lin" valueType="num">
                                      <p:cBhvr>
                                        <p:cTn id="22" dur="10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79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796" grpId="0" build="p" bldLvl="2"/>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a:extLst>
              <a:ext uri="{FF2B5EF4-FFF2-40B4-BE49-F238E27FC236}"/>
            </a:extLst>
          </p:cNvPr>
          <p:cNvSpPr>
            <a:spLocks noGrp="1" noChangeArrowheads="1"/>
          </p:cNvSpPr>
          <p:nvPr>
            <p:ph type="title"/>
          </p:nvPr>
        </p:nvSpPr>
        <p:spPr/>
        <p:txBody>
          <a:bodyPr/>
          <a:lstStyle/>
          <a:p>
            <a:pPr eaLnBrk="1" hangingPunct="1">
              <a:defRPr/>
            </a:pPr>
            <a:r>
              <a:rPr lang="en-US" altLang="en-US" sz="4000" b="1" i="1" dirty="0">
                <a:ea typeface="+mj-ea"/>
                <a:cs typeface="+mj-cs"/>
              </a:rPr>
              <a:t>REVIEW  </a:t>
            </a:r>
            <a:br>
              <a:rPr lang="en-US" altLang="en-US" sz="4000" b="1" i="1" dirty="0">
                <a:ea typeface="+mj-ea"/>
                <a:cs typeface="+mj-cs"/>
              </a:rPr>
            </a:br>
            <a:r>
              <a:rPr lang="en-US" altLang="en-US" sz="4000" b="1" i="1" dirty="0">
                <a:ea typeface="+mj-ea"/>
                <a:cs typeface="+mj-cs"/>
              </a:rPr>
              <a:t>2018 STATISTICS</a:t>
            </a:r>
          </a:p>
        </p:txBody>
      </p:sp>
      <p:sp>
        <p:nvSpPr>
          <p:cNvPr id="64515" name="Rectangle 3">
            <a:extLst>
              <a:ext uri="{FF2B5EF4-FFF2-40B4-BE49-F238E27FC236}"/>
            </a:extLst>
          </p:cNvPr>
          <p:cNvSpPr>
            <a:spLocks noGrp="1" noChangeArrowheads="1"/>
          </p:cNvSpPr>
          <p:nvPr>
            <p:ph type="body" idx="1"/>
          </p:nvPr>
        </p:nvSpPr>
        <p:spPr>
          <a:xfrm>
            <a:off x="457200" y="2514600"/>
            <a:ext cx="8229600" cy="3616325"/>
          </a:xfrm>
        </p:spPr>
        <p:txBody>
          <a:bodyPr/>
          <a:lstStyle/>
          <a:p>
            <a:pPr marL="0" indent="0" algn="ctr" eaLnBrk="1" hangingPunct="1">
              <a:buFont typeface="Wingdings" panose="05000000000000000000" pitchFamily="2" charset="2"/>
              <a:buNone/>
              <a:defRPr/>
            </a:pPr>
            <a:r>
              <a:rPr lang="en-US" altLang="en-US" sz="4200" dirty="0">
                <a:ea typeface="+mn-ea"/>
                <a:cs typeface="+mn-cs"/>
              </a:rPr>
              <a:t>MEMBERSHIP</a:t>
            </a:r>
          </a:p>
          <a:p>
            <a:pPr marL="0" indent="0" eaLnBrk="1" hangingPunct="1">
              <a:buFont typeface="Wingdings" panose="05000000000000000000" pitchFamily="2" charset="2"/>
              <a:buNone/>
              <a:defRPr/>
            </a:pPr>
            <a:endParaRPr lang="en-US" altLang="en-US" sz="4200" dirty="0">
              <a:ea typeface="+mn-ea"/>
              <a:cs typeface="+mn-cs"/>
            </a:endParaRPr>
          </a:p>
          <a:p>
            <a:pPr marL="0" indent="0" algn="ctr" eaLnBrk="1" hangingPunct="1">
              <a:buFont typeface="Wingdings" panose="05000000000000000000" pitchFamily="2" charset="2"/>
              <a:buNone/>
              <a:defRPr/>
            </a:pPr>
            <a:r>
              <a:rPr lang="en-US" altLang="en-US" sz="4200" dirty="0" smtClean="0">
                <a:ea typeface="+mn-ea"/>
                <a:cs typeface="+mn-cs"/>
              </a:rPr>
              <a:t>ATTENDANCE</a:t>
            </a:r>
            <a:endParaRPr lang="en-US" altLang="en-US" sz="4200" dirty="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1000" fill="hold"/>
                                        <p:tgtEl>
                                          <p:spTgt spid="64514"/>
                                        </p:tgtEl>
                                        <p:attrNameLst>
                                          <p:attrName>ppt_w</p:attrName>
                                        </p:attrNameLst>
                                      </p:cBhvr>
                                      <p:tavLst>
                                        <p:tav tm="0">
                                          <p:val>
                                            <p:strVal val="#ppt_w*0.70"/>
                                          </p:val>
                                        </p:tav>
                                        <p:tav tm="100000">
                                          <p:val>
                                            <p:strVal val="#ppt_w"/>
                                          </p:val>
                                        </p:tav>
                                      </p:tavLst>
                                    </p:anim>
                                    <p:anim calcmode="lin" valueType="num">
                                      <p:cBhvr>
                                        <p:cTn id="8" dur="1000" fill="hold"/>
                                        <p:tgtEl>
                                          <p:spTgt spid="64514"/>
                                        </p:tgtEl>
                                        <p:attrNameLst>
                                          <p:attrName>ppt_h</p:attrName>
                                        </p:attrNameLst>
                                      </p:cBhvr>
                                      <p:tavLst>
                                        <p:tav tm="0">
                                          <p:val>
                                            <p:strVal val="#ppt_h"/>
                                          </p:val>
                                        </p:tav>
                                        <p:tav tm="100000">
                                          <p:val>
                                            <p:strVal val="#ppt_h"/>
                                          </p:val>
                                        </p:tav>
                                      </p:tavLst>
                                    </p:anim>
                                    <p:animEffect transition="in" filter="fade">
                                      <p:cBhvr>
                                        <p:cTn id="9" dur="1000"/>
                                        <p:tgtEl>
                                          <p:spTgt spid="645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515">
                                            <p:txEl>
                                              <p:pRg st="0" end="0"/>
                                            </p:txEl>
                                          </p:spTgt>
                                        </p:tgtEl>
                                        <p:attrNameLst>
                                          <p:attrName>style.visibility</p:attrName>
                                        </p:attrNameLst>
                                      </p:cBhvr>
                                      <p:to>
                                        <p:strVal val="visible"/>
                                      </p:to>
                                    </p:set>
                                    <p:animEffect transition="in" filter="fade">
                                      <p:cBhvr>
                                        <p:cTn id="14" dur="1000"/>
                                        <p:tgtEl>
                                          <p:spTgt spid="64515">
                                            <p:txEl>
                                              <p:pRg st="0" end="0"/>
                                            </p:txEl>
                                          </p:spTgt>
                                        </p:tgtEl>
                                      </p:cBhvr>
                                    </p:animEffect>
                                    <p:anim calcmode="lin" valueType="num">
                                      <p:cBhvr>
                                        <p:cTn id="15" dur="1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45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4515">
                                            <p:txEl>
                                              <p:pRg st="2" end="2"/>
                                            </p:txEl>
                                          </p:spTgt>
                                        </p:tgtEl>
                                        <p:attrNameLst>
                                          <p:attrName>style.visibility</p:attrName>
                                        </p:attrNameLst>
                                      </p:cBhvr>
                                      <p:to>
                                        <p:strVal val="visible"/>
                                      </p:to>
                                    </p:set>
                                    <p:animEffect transition="in" filter="fade">
                                      <p:cBhvr>
                                        <p:cTn id="21" dur="1000"/>
                                        <p:tgtEl>
                                          <p:spTgt spid="64515">
                                            <p:txEl>
                                              <p:pRg st="2" end="2"/>
                                            </p:txEl>
                                          </p:spTgt>
                                        </p:tgtEl>
                                      </p:cBhvr>
                                    </p:animEffect>
                                    <p:anim calcmode="lin" valueType="num">
                                      <p:cBhvr>
                                        <p:cTn id="22" dur="10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45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a:extLst>
              <a:ext uri="{FF2B5EF4-FFF2-40B4-BE49-F238E27FC236}"/>
            </a:extLst>
          </p:cNvPr>
          <p:cNvSpPr>
            <a:spLocks noGrp="1" noChangeArrowheads="1"/>
          </p:cNvSpPr>
          <p:nvPr>
            <p:ph type="title"/>
          </p:nvPr>
        </p:nvSpPr>
        <p:spPr>
          <a:xfrm>
            <a:off x="457200" y="228600"/>
            <a:ext cx="8229600" cy="865187"/>
          </a:xfrm>
        </p:spPr>
        <p:txBody>
          <a:bodyPr/>
          <a:lstStyle/>
          <a:p>
            <a:pPr eaLnBrk="1" hangingPunct="1">
              <a:defRPr/>
            </a:pPr>
            <a:r>
              <a:rPr lang="en-US" altLang="en-US" b="1" dirty="0">
                <a:ea typeface="+mj-ea"/>
                <a:cs typeface="Arial" panose="020B0604020202020204" pitchFamily="34" charset="0"/>
              </a:rPr>
              <a:t>MEMBERSHIP STATISTICS  </a:t>
            </a:r>
          </a:p>
        </p:txBody>
      </p:sp>
      <p:graphicFrame>
        <p:nvGraphicFramePr>
          <p:cNvPr id="7" name="Table 6"/>
          <p:cNvGraphicFramePr>
            <a:graphicFrameLocks noGrp="1"/>
          </p:cNvGraphicFramePr>
          <p:nvPr/>
        </p:nvGraphicFramePr>
        <p:xfrm>
          <a:off x="533400" y="1066800"/>
          <a:ext cx="8153400" cy="5431271"/>
        </p:xfrm>
        <a:graphic>
          <a:graphicData uri="http://schemas.openxmlformats.org/drawingml/2006/table">
            <a:tbl>
              <a:tblPr firstRow="1" bandRow="1">
                <a:effectLst>
                  <a:outerShdw blurRad="50800" dist="38100" dir="2700000">
                    <a:srgbClr val="000000">
                      <a:alpha val="43000"/>
                    </a:srgbClr>
                  </a:outerShdw>
                </a:effectLst>
                <a:tableStyleId>{2D5ABB26-0587-4C30-8999-92F81FD0307C}</a:tableStyleId>
              </a:tblPr>
              <a:tblGrid>
                <a:gridCol w="3810000"/>
                <a:gridCol w="1066800"/>
                <a:gridCol w="1066800"/>
                <a:gridCol w="1066800"/>
                <a:gridCol w="1143000"/>
              </a:tblGrid>
              <a:tr h="505836">
                <a:tc>
                  <a:txBody>
                    <a:bodyPr/>
                    <a:lstStyle/>
                    <a:p>
                      <a:endParaRPr lang="en-US" b="1" dirty="0">
                        <a:latin typeface="Arial"/>
                        <a:cs typeface="Arial"/>
                      </a:endParaRPr>
                    </a:p>
                  </a:txBody>
                  <a:tcPr anchor="ctr"/>
                </a:tc>
                <a:tc>
                  <a:txBody>
                    <a:bodyPr/>
                    <a:lstStyle/>
                    <a:p>
                      <a:pPr algn="ctr"/>
                      <a:r>
                        <a:rPr lang="en-US" sz="2400" b="1" dirty="0" smtClean="0">
                          <a:effectLst>
                            <a:outerShdw blurRad="50800" dist="38100" dir="2700000">
                              <a:srgbClr val="000000">
                                <a:alpha val="43000"/>
                              </a:srgbClr>
                            </a:outerShdw>
                          </a:effectLst>
                          <a:latin typeface="Arial"/>
                          <a:ea typeface="Arial" charset="0"/>
                          <a:cs typeface="Arial"/>
                        </a:rPr>
                        <a:t>2015 </a:t>
                      </a:r>
                      <a:endParaRPr lang="en-US" sz="24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400" b="1" dirty="0" smtClean="0">
                          <a:effectLst>
                            <a:outerShdw blurRad="50800" dist="38100" dir="2700000">
                              <a:srgbClr val="000000">
                                <a:alpha val="43000"/>
                              </a:srgbClr>
                            </a:outerShdw>
                          </a:effectLst>
                          <a:latin typeface="Arial"/>
                          <a:ea typeface="Arial" charset="0"/>
                          <a:cs typeface="Arial"/>
                        </a:rPr>
                        <a:t>2016 </a:t>
                      </a:r>
                      <a:endParaRPr lang="en-US" sz="24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400" b="1" dirty="0" smtClean="0">
                          <a:effectLst>
                            <a:outerShdw blurRad="50800" dist="38100" dir="2700000">
                              <a:srgbClr val="000000">
                                <a:alpha val="43000"/>
                              </a:srgbClr>
                            </a:outerShdw>
                          </a:effectLst>
                          <a:latin typeface="Arial"/>
                          <a:cs typeface="Arial"/>
                        </a:rPr>
                        <a:t>2017</a:t>
                      </a:r>
                      <a:endParaRPr lang="en-US" sz="24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400" b="1" dirty="0" smtClean="0">
                          <a:effectLst>
                            <a:outerShdw blurRad="50800" dist="38100" dir="2700000">
                              <a:srgbClr val="000000">
                                <a:alpha val="43000"/>
                              </a:srgbClr>
                            </a:outerShdw>
                          </a:effectLst>
                          <a:latin typeface="Arial"/>
                          <a:cs typeface="Arial"/>
                        </a:rPr>
                        <a:t>2018</a:t>
                      </a:r>
                      <a:endParaRPr lang="en-US" sz="2400" b="1" dirty="0">
                        <a:effectLst>
                          <a:outerShdw blurRad="50800" dist="38100" dir="2700000">
                            <a:srgbClr val="000000">
                              <a:alpha val="43000"/>
                            </a:srgbClr>
                          </a:outerShdw>
                        </a:effectLst>
                        <a:latin typeface="Arial"/>
                        <a:cs typeface="Arial"/>
                      </a:endParaRPr>
                    </a:p>
                  </a:txBody>
                  <a:tcPr anchor="ctr"/>
                </a:tc>
              </a:tr>
              <a:tr h="515953">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BAPTIZED</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3</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3</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4</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3</a:t>
                      </a:r>
                      <a:endParaRPr lang="en-US" sz="2800" b="1" dirty="0">
                        <a:effectLst>
                          <a:outerShdw blurRad="50800" dist="38100" dir="2700000">
                            <a:srgbClr val="000000">
                              <a:alpha val="43000"/>
                            </a:srgbClr>
                          </a:outerShdw>
                        </a:effectLst>
                        <a:latin typeface="Arial"/>
                        <a:cs typeface="Arial"/>
                      </a:endParaRPr>
                    </a:p>
                  </a:txBody>
                  <a:tcPr anchor="ctr"/>
                </a:tc>
              </a:tr>
              <a:tr h="515953">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RESTORED</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0</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2</a:t>
                      </a:r>
                      <a:endParaRPr lang="en-US" sz="2800" b="1" dirty="0">
                        <a:effectLst>
                          <a:outerShdw blurRad="50800" dist="38100" dir="2700000">
                            <a:srgbClr val="000000">
                              <a:alpha val="43000"/>
                            </a:srgbClr>
                          </a:outerShdw>
                        </a:effectLst>
                        <a:latin typeface="Arial"/>
                        <a:cs typeface="Arial"/>
                      </a:endParaRPr>
                    </a:p>
                  </a:txBody>
                  <a:tcPr anchor="ctr"/>
                </a:tc>
              </a:tr>
              <a:tr h="515953">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MOVED IN</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11</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8</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18</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8</a:t>
                      </a:r>
                      <a:endParaRPr lang="en-US" sz="2800" b="1" dirty="0">
                        <a:effectLst>
                          <a:outerShdw blurRad="50800" dist="38100" dir="2700000">
                            <a:srgbClr val="000000">
                              <a:alpha val="43000"/>
                            </a:srgbClr>
                          </a:outerShdw>
                        </a:effectLst>
                        <a:latin typeface="Arial"/>
                        <a:cs typeface="Arial"/>
                      </a:endParaRPr>
                    </a:p>
                  </a:txBody>
                  <a:tcPr anchor="ctr"/>
                </a:tc>
              </a:tr>
              <a:tr h="515953">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MOVED AWAY</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-9</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-8</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-12</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-15</a:t>
                      </a:r>
                      <a:endParaRPr lang="en-US" sz="2800" b="1" dirty="0">
                        <a:effectLst>
                          <a:outerShdw blurRad="50800" dist="38100" dir="2700000">
                            <a:srgbClr val="000000">
                              <a:alpha val="43000"/>
                            </a:srgbClr>
                          </a:outerShdw>
                        </a:effectLst>
                        <a:latin typeface="Arial"/>
                        <a:cs typeface="Arial"/>
                      </a:endParaRPr>
                    </a:p>
                  </a:txBody>
                  <a:tcPr anchor="ctr"/>
                </a:tc>
              </a:tr>
              <a:tr h="515953">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PASSED AWAY</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0</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-2</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-2</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-3</a:t>
                      </a:r>
                      <a:endParaRPr lang="en-US" sz="2800" b="1" dirty="0">
                        <a:effectLst>
                          <a:outerShdw blurRad="50800" dist="38100" dir="2700000">
                            <a:srgbClr val="000000">
                              <a:alpha val="43000"/>
                            </a:srgbClr>
                          </a:outerShdw>
                        </a:effectLst>
                        <a:latin typeface="Arial"/>
                        <a:cs typeface="Arial"/>
                      </a:endParaRPr>
                    </a:p>
                  </a:txBody>
                  <a:tcPr anchor="ctr"/>
                </a:tc>
              </a:tr>
              <a:tr h="394552">
                <a:tc>
                  <a:txBody>
                    <a:bodyPr/>
                    <a:lstStyle/>
                    <a:p>
                      <a:pPr marL="692150" lvl="1" indent="-234950">
                        <a:buFont typeface="Arial"/>
                        <a:buChar char="•"/>
                      </a:pPr>
                      <a:r>
                        <a:rPr lang="en-US" sz="2000" b="1" dirty="0" smtClean="0">
                          <a:latin typeface="Arial"/>
                          <a:cs typeface="Arial"/>
                        </a:rPr>
                        <a:t>UNA FORD</a:t>
                      </a:r>
                      <a:endParaRPr lang="en-US" sz="2000" b="1" dirty="0">
                        <a:latin typeface="Arial"/>
                        <a:cs typeface="Arial"/>
                      </a:endParaRPr>
                    </a:p>
                  </a:txBody>
                  <a:tcPr anchor="ctr"/>
                </a:tc>
                <a:tc>
                  <a:txBody>
                    <a:bodyPr/>
                    <a:lstStyle/>
                    <a:p>
                      <a:pPr algn="ctr"/>
                      <a:endParaRPr lang="en-US" b="1">
                        <a:latin typeface="Arial"/>
                        <a:cs typeface="Arial"/>
                      </a:endParaRPr>
                    </a:p>
                  </a:txBody>
                  <a:tcPr anchor="ctr"/>
                </a:tc>
                <a:tc>
                  <a:txBody>
                    <a:bodyPr/>
                    <a:lstStyle/>
                    <a:p>
                      <a:pPr algn="ctr"/>
                      <a:endParaRPr lang="en-US" b="1">
                        <a:latin typeface="Arial"/>
                        <a:cs typeface="Arial"/>
                      </a:endParaRPr>
                    </a:p>
                  </a:txBody>
                  <a:tcPr anchor="ctr"/>
                </a:tc>
                <a:tc>
                  <a:txBody>
                    <a:bodyPr/>
                    <a:lstStyle/>
                    <a:p>
                      <a:pPr algn="ctr"/>
                      <a:endParaRPr lang="en-US" b="1" dirty="0">
                        <a:latin typeface="Arial"/>
                        <a:cs typeface="Arial"/>
                      </a:endParaRPr>
                    </a:p>
                  </a:txBody>
                  <a:tcPr anchor="ctr"/>
                </a:tc>
                <a:tc>
                  <a:txBody>
                    <a:bodyPr/>
                    <a:lstStyle/>
                    <a:p>
                      <a:pPr algn="ctr"/>
                      <a:endParaRPr lang="en-US" b="1">
                        <a:latin typeface="Arial"/>
                        <a:cs typeface="Arial"/>
                      </a:endParaRPr>
                    </a:p>
                  </a:txBody>
                  <a:tcPr anchor="ctr"/>
                </a:tc>
              </a:tr>
              <a:tr h="394552">
                <a:tc>
                  <a:txBody>
                    <a:bodyPr/>
                    <a:lstStyle/>
                    <a:p>
                      <a:pPr marL="692150" marR="0" lvl="2" indent="-234950" algn="l" defTabSz="914400" rtl="0" eaLnBrk="1" fontAlgn="auto" latinLnBrk="0" hangingPunct="1">
                        <a:lnSpc>
                          <a:spcPct val="100000"/>
                        </a:lnSpc>
                        <a:spcBef>
                          <a:spcPts val="0"/>
                        </a:spcBef>
                        <a:spcAft>
                          <a:spcPts val="0"/>
                        </a:spcAft>
                        <a:buClrTx/>
                        <a:buSzTx/>
                        <a:buFont typeface="Arial"/>
                        <a:buChar char="•"/>
                        <a:tabLst/>
                        <a:defRPr/>
                      </a:pPr>
                      <a:r>
                        <a:rPr lang="en-US" sz="2000" b="1" dirty="0" smtClean="0">
                          <a:latin typeface="Arial"/>
                          <a:cs typeface="Arial"/>
                        </a:rPr>
                        <a:t>MA MONDEN</a:t>
                      </a:r>
                    </a:p>
                  </a:txBody>
                  <a:tcPr anchor="ctr"/>
                </a:tc>
                <a:tc>
                  <a:txBody>
                    <a:bodyPr/>
                    <a:lstStyle/>
                    <a:p>
                      <a:endParaRPr lang="en-US" b="1" dirty="0">
                        <a:latin typeface="Arial"/>
                        <a:cs typeface="Arial"/>
                      </a:endParaRPr>
                    </a:p>
                  </a:txBody>
                  <a:tcPr anchor="ctr"/>
                </a:tc>
                <a:tc>
                  <a:txBody>
                    <a:bodyPr/>
                    <a:lstStyle/>
                    <a:p>
                      <a:pPr algn="ctr"/>
                      <a:endParaRPr lang="en-US" b="1">
                        <a:latin typeface="Arial"/>
                        <a:cs typeface="Arial"/>
                      </a:endParaRPr>
                    </a:p>
                  </a:txBody>
                  <a:tcPr anchor="ctr"/>
                </a:tc>
                <a:tc>
                  <a:txBody>
                    <a:bodyPr/>
                    <a:lstStyle/>
                    <a:p>
                      <a:pPr algn="ctr"/>
                      <a:endParaRPr lang="en-US" b="1" dirty="0">
                        <a:latin typeface="Arial"/>
                        <a:cs typeface="Arial"/>
                      </a:endParaRPr>
                    </a:p>
                  </a:txBody>
                  <a:tcPr anchor="ctr"/>
                </a:tc>
                <a:tc>
                  <a:txBody>
                    <a:bodyPr/>
                    <a:lstStyle/>
                    <a:p>
                      <a:pPr algn="ctr"/>
                      <a:endParaRPr lang="en-US" b="1" dirty="0">
                        <a:latin typeface="Arial"/>
                        <a:cs typeface="Arial"/>
                      </a:endParaRPr>
                    </a:p>
                  </a:txBody>
                  <a:tcPr anchor="ctr"/>
                </a:tc>
              </a:tr>
              <a:tr h="505836">
                <a:tc>
                  <a:txBody>
                    <a:bodyPr/>
                    <a:lstStyle/>
                    <a:p>
                      <a:pPr marL="692150" marR="0" lvl="2" indent="-234950" algn="l" defTabSz="914400" rtl="0" eaLnBrk="1" fontAlgn="auto" latinLnBrk="0" hangingPunct="1">
                        <a:lnSpc>
                          <a:spcPct val="100000"/>
                        </a:lnSpc>
                        <a:spcBef>
                          <a:spcPts val="0"/>
                        </a:spcBef>
                        <a:spcAft>
                          <a:spcPts val="0"/>
                        </a:spcAft>
                        <a:buClrTx/>
                        <a:buSzTx/>
                        <a:buFont typeface="Arial"/>
                        <a:buChar char="•"/>
                        <a:tabLst/>
                        <a:defRPr/>
                      </a:pPr>
                      <a:r>
                        <a:rPr lang="en-US" sz="2000" b="1" dirty="0" smtClean="0">
                          <a:latin typeface="Arial"/>
                          <a:cs typeface="Arial"/>
                        </a:rPr>
                        <a:t>WO</a:t>
                      </a:r>
                      <a:r>
                        <a:rPr lang="en-US" sz="2000" b="1" baseline="0" dirty="0" smtClean="0">
                          <a:latin typeface="Arial"/>
                          <a:cs typeface="Arial"/>
                        </a:rPr>
                        <a:t> TERRY</a:t>
                      </a:r>
                      <a:endParaRPr lang="en-US" sz="2000" b="1" dirty="0" smtClean="0">
                        <a:latin typeface="Arial"/>
                        <a:cs typeface="Arial"/>
                      </a:endParaRPr>
                    </a:p>
                  </a:txBody>
                  <a:tcPr anchor="ctr"/>
                </a:tc>
                <a:tc>
                  <a:txBody>
                    <a:bodyPr/>
                    <a:lstStyle/>
                    <a:p>
                      <a:pPr algn="ctr"/>
                      <a:endParaRPr lang="en-US" b="1">
                        <a:latin typeface="Arial"/>
                        <a:cs typeface="Arial"/>
                      </a:endParaRPr>
                    </a:p>
                  </a:txBody>
                  <a:tcPr anchor="ctr"/>
                </a:tc>
                <a:tc>
                  <a:txBody>
                    <a:bodyPr/>
                    <a:lstStyle/>
                    <a:p>
                      <a:pPr algn="ctr"/>
                      <a:endParaRPr lang="en-US" b="1">
                        <a:latin typeface="Arial"/>
                        <a:cs typeface="Arial"/>
                      </a:endParaRPr>
                    </a:p>
                  </a:txBody>
                  <a:tcPr anchor="ctr"/>
                </a:tc>
                <a:tc>
                  <a:txBody>
                    <a:bodyPr/>
                    <a:lstStyle/>
                    <a:p>
                      <a:pPr algn="ctr"/>
                      <a:endParaRPr lang="en-US" b="1" dirty="0">
                        <a:latin typeface="Arial"/>
                        <a:cs typeface="Arial"/>
                      </a:endParaRPr>
                    </a:p>
                  </a:txBody>
                  <a:tcPr anchor="ctr"/>
                </a:tc>
                <a:tc>
                  <a:txBody>
                    <a:bodyPr/>
                    <a:lstStyle/>
                    <a:p>
                      <a:pPr algn="ctr"/>
                      <a:endParaRPr lang="en-US" b="1" dirty="0">
                        <a:latin typeface="Arial"/>
                        <a:cs typeface="Arial"/>
                      </a:endParaRPr>
                    </a:p>
                  </a:txBody>
                  <a:tcPr anchor="ctr"/>
                </a:tc>
              </a:tr>
              <a:tr h="505836">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LEFT THE LORD</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0</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-3</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0</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0</a:t>
                      </a:r>
                      <a:endParaRPr lang="en-US" sz="2800" b="1" dirty="0">
                        <a:effectLst>
                          <a:outerShdw blurRad="50800" dist="38100" dir="2700000">
                            <a:srgbClr val="000000">
                              <a:alpha val="43000"/>
                            </a:srgbClr>
                          </a:outerShdw>
                        </a:effectLst>
                        <a:latin typeface="Arial"/>
                        <a:cs typeface="Arial"/>
                      </a:endParaRPr>
                    </a:p>
                  </a:txBody>
                  <a:tcPr anchor="ctr"/>
                </a:tc>
              </a:tr>
              <a:tr h="505836">
                <a:tc>
                  <a:txBody>
                    <a:bodyPr/>
                    <a:lstStyle/>
                    <a:p>
                      <a:pPr marL="1144588" lvl="2" indent="-230188">
                        <a:buFont typeface="Wingdings" charset="2"/>
                        <a:buNone/>
                      </a:pPr>
                      <a:r>
                        <a:rPr lang="en-US" sz="2800" b="1" dirty="0" smtClean="0">
                          <a:effectLst>
                            <a:outerShdw blurRad="50800" dist="38100" dir="2700000">
                              <a:srgbClr val="000000">
                                <a:alpha val="43000"/>
                              </a:srgbClr>
                            </a:outerShdw>
                          </a:effectLst>
                          <a:latin typeface="Arial"/>
                          <a:cs typeface="Arial"/>
                        </a:rPr>
                        <a:t>NET + OR -</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0</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-5</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9</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-9</a:t>
                      </a:r>
                      <a:endParaRPr lang="en-US" sz="2800" b="1" dirty="0">
                        <a:effectLst>
                          <a:outerShdw blurRad="50800" dist="38100" dir="2700000">
                            <a:srgbClr val="000000">
                              <a:alpha val="43000"/>
                            </a:srgbClr>
                          </a:outerShdw>
                        </a:effectLst>
                        <a:latin typeface="Arial"/>
                        <a:cs typeface="Arial"/>
                      </a:endParaRPr>
                    </a:p>
                  </a:txBody>
                  <a:tcPr anchor="ctr"/>
                </a:tc>
              </a:tr>
            </a:tbl>
          </a:graphicData>
        </a:graphic>
      </p:graphicFrame>
      <p:cxnSp>
        <p:nvCxnSpPr>
          <p:cNvPr id="8" name="Straight Connector 7"/>
          <p:cNvCxnSpPr>
            <a:cxnSpLocks noChangeShapeType="1"/>
          </p:cNvCxnSpPr>
          <p:nvPr/>
        </p:nvCxnSpPr>
        <p:spPr bwMode="auto">
          <a:xfrm>
            <a:off x="533400" y="6021388"/>
            <a:ext cx="8077200" cy="1588"/>
          </a:xfrm>
          <a:prstGeom prst="line">
            <a:avLst/>
          </a:prstGeom>
          <a:noFill/>
          <a:ln w="9525">
            <a:solidFill>
              <a:schemeClr val="tx1"/>
            </a:solidFill>
            <a:round/>
            <a:headEnd/>
            <a:tailEn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0.70"/>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a:extLst>
              <a:ext uri="{FF2B5EF4-FFF2-40B4-BE49-F238E27FC236}"/>
            </a:extLst>
          </p:cNvPr>
          <p:cNvSpPr>
            <a:spLocks noGrp="1" noChangeArrowheads="1"/>
          </p:cNvSpPr>
          <p:nvPr>
            <p:ph type="title"/>
          </p:nvPr>
        </p:nvSpPr>
        <p:spPr>
          <a:xfrm>
            <a:off x="457200" y="228600"/>
            <a:ext cx="8229600" cy="865187"/>
          </a:xfrm>
        </p:spPr>
        <p:txBody>
          <a:bodyPr/>
          <a:lstStyle/>
          <a:p>
            <a:pPr eaLnBrk="1" hangingPunct="1">
              <a:defRPr/>
            </a:pPr>
            <a:r>
              <a:rPr lang="en-US" altLang="en-US" sz="4000" b="1" dirty="0" smtClean="0">
                <a:ea typeface="+mj-ea"/>
                <a:cs typeface="Arial" panose="020B0604020202020204" pitchFamily="34" charset="0"/>
              </a:rPr>
              <a:t>ATTENDANCE – NEW FORMAT</a:t>
            </a:r>
            <a:endParaRPr lang="en-US" altLang="en-US" sz="4000" b="1" dirty="0">
              <a:ea typeface="+mj-ea"/>
              <a:cs typeface="Arial" panose="020B0604020202020204" pitchFamily="34" charset="0"/>
            </a:endParaRPr>
          </a:p>
        </p:txBody>
      </p:sp>
      <p:graphicFrame>
        <p:nvGraphicFramePr>
          <p:cNvPr id="7" name="Table 6"/>
          <p:cNvGraphicFramePr>
            <a:graphicFrameLocks noGrp="1"/>
          </p:cNvGraphicFramePr>
          <p:nvPr/>
        </p:nvGraphicFramePr>
        <p:xfrm>
          <a:off x="457200" y="1524000"/>
          <a:ext cx="8305801" cy="4651115"/>
        </p:xfrm>
        <a:graphic>
          <a:graphicData uri="http://schemas.openxmlformats.org/drawingml/2006/table">
            <a:tbl>
              <a:tblPr firstRow="1" bandRow="1">
                <a:effectLst>
                  <a:outerShdw blurRad="50800" dist="38100" dir="2700000">
                    <a:srgbClr val="000000">
                      <a:alpha val="43000"/>
                    </a:srgbClr>
                  </a:outerShdw>
                </a:effectLst>
                <a:tableStyleId>{2D5ABB26-0587-4C30-8999-92F81FD0307C}</a:tableStyleId>
              </a:tblPr>
              <a:tblGrid>
                <a:gridCol w="4465484"/>
                <a:gridCol w="1250336"/>
                <a:gridCol w="1250336"/>
                <a:gridCol w="1339645"/>
              </a:tblGrid>
              <a:tr h="505836">
                <a:tc>
                  <a:txBody>
                    <a:bodyPr/>
                    <a:lstStyle/>
                    <a:p>
                      <a:endParaRPr lang="en-US" b="1" dirty="0">
                        <a:latin typeface="Arial"/>
                        <a:cs typeface="Arial"/>
                      </a:endParaRPr>
                    </a:p>
                  </a:txBody>
                  <a:tcPr anchor="ctr"/>
                </a:tc>
                <a:tc>
                  <a:txBody>
                    <a:bodyPr/>
                    <a:lstStyle/>
                    <a:p>
                      <a:pPr algn="ctr"/>
                      <a:r>
                        <a:rPr lang="en-US" sz="2400" b="1" dirty="0" smtClean="0">
                          <a:effectLst>
                            <a:outerShdw blurRad="50800" dist="38100" dir="2700000">
                              <a:srgbClr val="000000">
                                <a:alpha val="43000"/>
                              </a:srgbClr>
                            </a:outerShdw>
                          </a:effectLst>
                          <a:latin typeface="Arial"/>
                          <a:ea typeface="Arial" charset="0"/>
                          <a:cs typeface="Arial"/>
                        </a:rPr>
                        <a:t>2016 </a:t>
                      </a:r>
                      <a:endParaRPr lang="en-US" sz="24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400" b="1" dirty="0" smtClean="0">
                          <a:effectLst>
                            <a:outerShdw blurRad="50800" dist="38100" dir="2700000">
                              <a:srgbClr val="000000">
                                <a:alpha val="43000"/>
                              </a:srgbClr>
                            </a:outerShdw>
                          </a:effectLst>
                          <a:latin typeface="Arial"/>
                          <a:cs typeface="Arial"/>
                        </a:rPr>
                        <a:t>2017</a:t>
                      </a:r>
                      <a:endParaRPr lang="en-US" sz="24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400" b="1" dirty="0" smtClean="0">
                          <a:effectLst>
                            <a:outerShdw blurRad="50800" dist="38100" dir="2700000">
                              <a:srgbClr val="000000">
                                <a:alpha val="43000"/>
                              </a:srgbClr>
                            </a:outerShdw>
                          </a:effectLst>
                          <a:latin typeface="Arial"/>
                          <a:cs typeface="Arial"/>
                        </a:rPr>
                        <a:t>2018</a:t>
                      </a:r>
                      <a:endParaRPr lang="en-US" sz="2400" b="1" dirty="0">
                        <a:effectLst>
                          <a:outerShdw blurRad="50800" dist="38100" dir="2700000">
                            <a:srgbClr val="000000">
                              <a:alpha val="43000"/>
                            </a:srgbClr>
                          </a:outerShdw>
                        </a:effectLst>
                        <a:latin typeface="Arial"/>
                        <a:cs typeface="Arial"/>
                      </a:endParaRPr>
                    </a:p>
                  </a:txBody>
                  <a:tcPr anchor="ctr"/>
                </a:tc>
              </a:tr>
              <a:tr h="515953">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1</a:t>
                      </a:r>
                      <a:r>
                        <a:rPr lang="en-US" sz="2800" b="1" baseline="30000" dirty="0" smtClean="0">
                          <a:effectLst>
                            <a:outerShdw blurRad="50800" dist="38100" dir="2700000">
                              <a:srgbClr val="000000">
                                <a:alpha val="43000"/>
                              </a:srgbClr>
                            </a:outerShdw>
                          </a:effectLst>
                          <a:latin typeface="Arial"/>
                          <a:cs typeface="Arial"/>
                        </a:rPr>
                        <a:t>ST</a:t>
                      </a:r>
                      <a:r>
                        <a:rPr lang="en-US" sz="2800" b="1" dirty="0" smtClean="0">
                          <a:effectLst>
                            <a:outerShdw blurRad="50800" dist="38100" dir="2700000">
                              <a:srgbClr val="000000">
                                <a:alpha val="43000"/>
                              </a:srgbClr>
                            </a:outerShdw>
                          </a:effectLst>
                          <a:latin typeface="Arial"/>
                          <a:cs typeface="Arial"/>
                        </a:rPr>
                        <a:t> WORSHIP</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120</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124</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122</a:t>
                      </a:r>
                      <a:endParaRPr lang="en-US" sz="2800" b="1" dirty="0">
                        <a:effectLst>
                          <a:outerShdw blurRad="50800" dist="38100" dir="2700000">
                            <a:srgbClr val="000000">
                              <a:alpha val="43000"/>
                            </a:srgbClr>
                          </a:outerShdw>
                        </a:effectLst>
                        <a:latin typeface="Arial"/>
                        <a:cs typeface="Arial"/>
                      </a:endParaRPr>
                    </a:p>
                  </a:txBody>
                  <a:tcPr anchor="ctr"/>
                </a:tc>
              </a:tr>
              <a:tr h="515953">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BIBLE CLASS</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122</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121</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124</a:t>
                      </a:r>
                      <a:endParaRPr lang="en-US" sz="2800" b="1" dirty="0">
                        <a:effectLst>
                          <a:outerShdw blurRad="50800" dist="38100" dir="2700000">
                            <a:srgbClr val="000000">
                              <a:alpha val="43000"/>
                            </a:srgbClr>
                          </a:outerShdw>
                        </a:effectLst>
                        <a:latin typeface="Arial"/>
                        <a:cs typeface="Arial"/>
                      </a:endParaRPr>
                    </a:p>
                  </a:txBody>
                  <a:tcPr anchor="ctr"/>
                </a:tc>
              </a:tr>
              <a:tr h="515953">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2</a:t>
                      </a:r>
                      <a:r>
                        <a:rPr lang="en-US" sz="2800" b="1" baseline="30000" dirty="0" smtClean="0">
                          <a:effectLst>
                            <a:outerShdw blurRad="50800" dist="38100" dir="2700000">
                              <a:srgbClr val="000000">
                                <a:alpha val="43000"/>
                              </a:srgbClr>
                            </a:outerShdw>
                          </a:effectLst>
                          <a:latin typeface="Arial"/>
                          <a:cs typeface="Arial"/>
                        </a:rPr>
                        <a:t>ND</a:t>
                      </a:r>
                      <a:r>
                        <a:rPr lang="en-US" sz="2800" b="1" dirty="0" smtClean="0">
                          <a:effectLst>
                            <a:outerShdw blurRad="50800" dist="38100" dir="2700000">
                              <a:srgbClr val="000000">
                                <a:alpha val="43000"/>
                              </a:srgbClr>
                            </a:outerShdw>
                          </a:effectLst>
                          <a:latin typeface="Arial"/>
                          <a:cs typeface="Arial"/>
                        </a:rPr>
                        <a:t> WORSHIP</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115</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118</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120</a:t>
                      </a:r>
                      <a:endParaRPr lang="en-US" sz="2800" b="1" dirty="0">
                        <a:effectLst>
                          <a:outerShdw blurRad="50800" dist="38100" dir="2700000">
                            <a:srgbClr val="000000">
                              <a:alpha val="43000"/>
                            </a:srgbClr>
                          </a:outerShdw>
                        </a:effectLst>
                        <a:latin typeface="Arial"/>
                        <a:cs typeface="Arial"/>
                      </a:endParaRPr>
                    </a:p>
                  </a:txBody>
                  <a:tcPr anchor="ctr"/>
                </a:tc>
              </a:tr>
              <a:tr h="515953">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WEDNESDAY NIGHT</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106</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106</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107</a:t>
                      </a:r>
                      <a:endParaRPr lang="en-US" sz="2800" b="1" dirty="0">
                        <a:effectLst>
                          <a:outerShdw blurRad="50800" dist="38100" dir="2700000">
                            <a:srgbClr val="000000">
                              <a:alpha val="43000"/>
                            </a:srgbClr>
                          </a:outerShdw>
                        </a:effectLst>
                        <a:latin typeface="Arial"/>
                        <a:cs typeface="Arial"/>
                      </a:endParaRPr>
                    </a:p>
                  </a:txBody>
                  <a:tcPr anchor="ctr"/>
                </a:tc>
              </a:tr>
              <a:tr h="515953">
                <a:tc>
                  <a:txBody>
                    <a:bodyPr/>
                    <a:lstStyle/>
                    <a:p>
                      <a:pPr marL="230188" indent="-230188">
                        <a:buFont typeface="Wingdings" charset="2"/>
                        <a:buNone/>
                      </a:pP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endParaRPr lang="en-US" sz="2800" b="1" dirty="0">
                        <a:effectLst>
                          <a:outerShdw blurRad="50800" dist="38100" dir="2700000">
                            <a:srgbClr val="000000">
                              <a:alpha val="43000"/>
                            </a:srgbClr>
                          </a:outerShdw>
                        </a:effectLst>
                        <a:latin typeface="Arial"/>
                        <a:cs typeface="Arial"/>
                      </a:endParaRPr>
                    </a:p>
                  </a:txBody>
                  <a:tcPr anchor="ctr"/>
                </a:tc>
              </a:tr>
              <a:tr h="394552">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SUMMER BIBLE STUDY</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105</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139</a:t>
                      </a:r>
                      <a:endParaRPr lang="en-US" sz="2800" b="1" dirty="0">
                        <a:effectLst>
                          <a:outerShdw blurRad="50800" dist="38100" dir="2700000">
                            <a:srgbClr val="000000">
                              <a:alpha val="43000"/>
                            </a:srgbClr>
                          </a:outerShdw>
                        </a:effectLst>
                        <a:latin typeface="Arial"/>
                        <a:cs typeface="Arial"/>
                      </a:endParaRPr>
                    </a:p>
                  </a:txBody>
                  <a:tcPr anchor="ctr"/>
                </a:tc>
              </a:tr>
              <a:tr h="394552">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SPRING MEETING (M-F)</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96</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99</a:t>
                      </a:r>
                      <a:endParaRPr lang="en-US" sz="2800" b="1" dirty="0">
                        <a:effectLst>
                          <a:outerShdw blurRad="50800" dist="38100" dir="2700000">
                            <a:srgbClr val="000000">
                              <a:alpha val="43000"/>
                            </a:srgbClr>
                          </a:outerShdw>
                        </a:effectLst>
                        <a:latin typeface="Arial"/>
                        <a:cs typeface="Arial"/>
                      </a:endParaRPr>
                    </a:p>
                  </a:txBody>
                  <a:tcPr anchor="ctr"/>
                </a:tc>
              </a:tr>
              <a:tr h="505836">
                <a:tc>
                  <a:txBody>
                    <a:bodyPr/>
                    <a:lstStyle/>
                    <a:p>
                      <a:pPr marL="230188" indent="-230188">
                        <a:buFont typeface="Wingdings" charset="2"/>
                        <a:buChar char="§"/>
                      </a:pPr>
                      <a:r>
                        <a:rPr lang="en-US" sz="2800" b="1" dirty="0" smtClean="0">
                          <a:effectLst>
                            <a:outerShdw blurRad="50800" dist="38100" dir="2700000">
                              <a:srgbClr val="000000">
                                <a:alpha val="43000"/>
                              </a:srgbClr>
                            </a:outerShdw>
                          </a:effectLst>
                          <a:latin typeface="Arial"/>
                          <a:cs typeface="Arial"/>
                        </a:rPr>
                        <a:t>FALL MEETING (M-F)</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120</a:t>
                      </a:r>
                      <a:endParaRPr lang="en-US" sz="2800" b="1" dirty="0">
                        <a:effectLst>
                          <a:outerShdw blurRad="50800" dist="38100" dir="2700000">
                            <a:srgbClr val="000000">
                              <a:alpha val="43000"/>
                            </a:srgbClr>
                          </a:outerShdw>
                        </a:effectLst>
                        <a:latin typeface="Arial"/>
                        <a:cs typeface="Arial"/>
                      </a:endParaRPr>
                    </a:p>
                  </a:txBody>
                  <a:tcPr anchor="ctr"/>
                </a:tc>
                <a:tc>
                  <a:txBody>
                    <a:bodyPr/>
                    <a:lstStyle/>
                    <a:p>
                      <a:pPr algn="ctr"/>
                      <a:r>
                        <a:rPr lang="en-US" sz="2800" b="1" dirty="0" smtClean="0">
                          <a:effectLst>
                            <a:outerShdw blurRad="50800" dist="38100" dir="2700000">
                              <a:srgbClr val="000000">
                                <a:alpha val="43000"/>
                              </a:srgbClr>
                            </a:outerShdw>
                          </a:effectLst>
                          <a:latin typeface="Arial"/>
                          <a:cs typeface="Arial"/>
                        </a:rPr>
                        <a:t>121</a:t>
                      </a:r>
                      <a:endParaRPr lang="en-US" sz="2800" b="1" dirty="0">
                        <a:effectLst>
                          <a:outerShdw blurRad="50800" dist="38100" dir="2700000">
                            <a:srgbClr val="000000">
                              <a:alpha val="43000"/>
                            </a:srgbClr>
                          </a:outerShdw>
                        </a:effectLst>
                        <a:latin typeface="Arial"/>
                        <a:cs typeface="Arial"/>
                      </a:endParaRPr>
                    </a:p>
                  </a:txBody>
                  <a:tcPr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0.70"/>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a:extLst>
              <a:ext uri="{FF2B5EF4-FFF2-40B4-BE49-F238E27FC236}"/>
            </a:extLst>
          </p:cNvPr>
          <p:cNvSpPr>
            <a:spLocks noGrp="1" noChangeArrowheads="1"/>
          </p:cNvSpPr>
          <p:nvPr/>
        </p:nvSpPr>
        <p:spPr bwMode="auto">
          <a:xfrm>
            <a:off x="457200" y="533400"/>
            <a:ext cx="8229600" cy="5791200"/>
          </a:xfrm>
          <a:prstGeom prst="rect">
            <a:avLst/>
          </a:prstGeom>
          <a:noFill/>
          <a:ln>
            <a:noFill/>
          </a:ln>
          <a:effectLst/>
          <a:extLst>
            <a:ext uri="{909E8E84-426E-40DD-AFC4-6F175D3DCCD1}"/>
            <a:ext uri="{91240B29-F687-4F45-9708-019B960494DF}"/>
            <a:ext uri="{AF507438-7753-43E0-B8FC-AC1667EBCBE1}"/>
          </a:extLst>
        </p:spPr>
        <p:txBody>
          <a:bodyPr>
            <a:prstTxWarp prst="textNoShape">
              <a:avLst/>
            </a:prstTxWarp>
          </a:bodyPr>
          <a:lstStyle/>
          <a:p>
            <a:pPr marL="342900" indent="-342900" eaLnBrk="1" hangingPunct="1">
              <a:lnSpc>
                <a:spcPct val="90000"/>
              </a:lnSpc>
              <a:spcBef>
                <a:spcPct val="20000"/>
              </a:spcBef>
              <a:spcAft>
                <a:spcPts val="1200"/>
              </a:spcAft>
              <a:buClr>
                <a:schemeClr val="hlink"/>
              </a:buClr>
              <a:buSzPct val="60000"/>
              <a:buFont typeface="Wingdings" charset="2"/>
              <a:buNone/>
              <a:defRPr/>
            </a:pPr>
            <a:r>
              <a:rPr lang="en-US" sz="3900" b="1" dirty="0">
                <a:effectLst>
                  <a:outerShdw blurRad="50800" dist="38100" dir="2700000">
                    <a:srgbClr val="000000">
                      <a:alpha val="43000"/>
                    </a:srgbClr>
                  </a:outerShdw>
                </a:effectLst>
              </a:rPr>
              <a:t>I Pet 4:7-11 NKJV </a:t>
            </a:r>
          </a:p>
          <a:p>
            <a:pPr eaLnBrk="1" hangingPunct="1">
              <a:lnSpc>
                <a:spcPct val="90000"/>
              </a:lnSpc>
              <a:spcBef>
                <a:spcPct val="20000"/>
              </a:spcBef>
              <a:buClr>
                <a:schemeClr val="hlink"/>
              </a:buClr>
              <a:buSzPct val="60000"/>
              <a:buFont typeface="Wingdings" charset="2"/>
              <a:buNone/>
              <a:defRPr/>
            </a:pPr>
            <a:r>
              <a:rPr lang="en-US" sz="2400" dirty="0">
                <a:effectLst>
                  <a:outerShdw blurRad="50800" dist="38100" dir="2700000">
                    <a:srgbClr val="000000">
                      <a:alpha val="43000"/>
                    </a:srgbClr>
                  </a:outerShdw>
                </a:effectLst>
              </a:rPr>
              <a:t>“But the end of all things is at hand; therefore be serious and watchful in your prayers. </a:t>
            </a:r>
            <a:r>
              <a:rPr lang="en-US" sz="2400" baseline="30000" dirty="0">
                <a:effectLst>
                  <a:outerShdw blurRad="50800" dist="38100" dir="2700000">
                    <a:srgbClr val="000000">
                      <a:alpha val="43000"/>
                    </a:srgbClr>
                  </a:outerShdw>
                </a:effectLst>
              </a:rPr>
              <a:t>8 </a:t>
            </a:r>
            <a:r>
              <a:rPr lang="en-US" sz="2400" dirty="0">
                <a:effectLst>
                  <a:outerShdw blurRad="50800" dist="38100" dir="2700000">
                    <a:srgbClr val="000000">
                      <a:alpha val="43000"/>
                    </a:srgbClr>
                  </a:outerShdw>
                </a:effectLst>
              </a:rPr>
              <a:t>And above all things have fervent love for one another, for ‘love will cover a multitude of sins.’ </a:t>
            </a:r>
            <a:r>
              <a:rPr lang="en-US" sz="2400" baseline="30000" dirty="0">
                <a:effectLst>
                  <a:outerShdw blurRad="50800" dist="38100" dir="2700000">
                    <a:srgbClr val="000000">
                      <a:alpha val="43000"/>
                    </a:srgbClr>
                  </a:outerShdw>
                </a:effectLst>
              </a:rPr>
              <a:t>9 </a:t>
            </a:r>
            <a:r>
              <a:rPr lang="en-US" sz="2400" i="1" dirty="0">
                <a:effectLst>
                  <a:outerShdw blurRad="50800" dist="38100" dir="2700000">
                    <a:srgbClr val="000000">
                      <a:alpha val="43000"/>
                    </a:srgbClr>
                  </a:outerShdw>
                </a:effectLst>
              </a:rPr>
              <a:t>Be</a:t>
            </a:r>
            <a:r>
              <a:rPr lang="en-US" sz="2400" dirty="0">
                <a:effectLst>
                  <a:outerShdw blurRad="50800" dist="38100" dir="2700000">
                    <a:srgbClr val="000000">
                      <a:alpha val="43000"/>
                    </a:srgbClr>
                  </a:outerShdw>
                </a:effectLst>
              </a:rPr>
              <a:t> hospitable to one another without grumbling. </a:t>
            </a:r>
            <a:r>
              <a:rPr lang="en-US" sz="2400" baseline="30000" dirty="0">
                <a:effectLst>
                  <a:outerShdw blurRad="50800" dist="38100" dir="2700000">
                    <a:srgbClr val="000000">
                      <a:alpha val="43000"/>
                    </a:srgbClr>
                  </a:outerShdw>
                </a:effectLst>
              </a:rPr>
              <a:t>10 </a:t>
            </a:r>
            <a:r>
              <a:rPr lang="en-US" sz="2400" dirty="0">
                <a:effectLst>
                  <a:outerShdw blurRad="50800" dist="38100" dir="2700000">
                    <a:srgbClr val="000000">
                      <a:alpha val="43000"/>
                    </a:srgbClr>
                  </a:outerShdw>
                </a:effectLst>
              </a:rPr>
              <a:t>As each one has received a gift, minister it to one another, (NASB </a:t>
            </a:r>
            <a:r>
              <a:rPr lang="en-US" sz="2400" i="1" dirty="0">
                <a:effectLst>
                  <a:outerShdw blurRad="50800" dist="38100" dir="2700000">
                    <a:srgbClr val="000000">
                      <a:alpha val="43000"/>
                    </a:srgbClr>
                  </a:outerShdw>
                </a:effectLst>
              </a:rPr>
              <a:t>‘employ it in serving one another’</a:t>
            </a:r>
            <a:r>
              <a:rPr lang="en-US" sz="2400" dirty="0">
                <a:effectLst>
                  <a:outerShdw blurRad="50800" dist="38100" dir="2700000">
                    <a:srgbClr val="000000">
                      <a:alpha val="43000"/>
                    </a:srgbClr>
                  </a:outerShdw>
                </a:effectLst>
              </a:rPr>
              <a:t>) as good stewards of the manifold grace of God. </a:t>
            </a:r>
            <a:r>
              <a:rPr lang="en-US" sz="2400" baseline="30000" dirty="0">
                <a:effectLst>
                  <a:outerShdw blurRad="50800" dist="38100" dir="2700000">
                    <a:srgbClr val="000000">
                      <a:alpha val="43000"/>
                    </a:srgbClr>
                  </a:outerShdw>
                </a:effectLst>
              </a:rPr>
              <a:t>11 </a:t>
            </a:r>
            <a:r>
              <a:rPr lang="en-US" sz="2400" dirty="0">
                <a:effectLst>
                  <a:outerShdw blurRad="50800" dist="38100" dir="2700000">
                    <a:srgbClr val="000000">
                      <a:alpha val="43000"/>
                    </a:srgbClr>
                  </a:outerShdw>
                </a:effectLst>
              </a:rPr>
              <a:t>If anyone speaks, </a:t>
            </a:r>
            <a:r>
              <a:rPr lang="en-US" sz="2400" i="1" dirty="0">
                <a:effectLst>
                  <a:outerShdw blurRad="50800" dist="38100" dir="2700000">
                    <a:srgbClr val="000000">
                      <a:alpha val="43000"/>
                    </a:srgbClr>
                  </a:outerShdw>
                </a:effectLst>
              </a:rPr>
              <a:t>let him speak</a:t>
            </a:r>
            <a:r>
              <a:rPr lang="en-US" sz="2400" dirty="0">
                <a:effectLst>
                  <a:outerShdw blurRad="50800" dist="38100" dir="2700000">
                    <a:srgbClr val="000000">
                      <a:alpha val="43000"/>
                    </a:srgbClr>
                  </a:outerShdw>
                </a:effectLst>
              </a:rPr>
              <a:t> as the oracles of God. If anyone ministers, </a:t>
            </a:r>
            <a:r>
              <a:rPr lang="en-US" sz="2400" i="1" dirty="0">
                <a:effectLst>
                  <a:outerShdw blurRad="50800" dist="38100" dir="2700000">
                    <a:srgbClr val="000000">
                      <a:alpha val="43000"/>
                    </a:srgbClr>
                  </a:outerShdw>
                </a:effectLst>
              </a:rPr>
              <a:t>let him do it</a:t>
            </a:r>
            <a:r>
              <a:rPr lang="en-US" sz="2400" dirty="0">
                <a:effectLst>
                  <a:outerShdw blurRad="50800" dist="38100" dir="2700000">
                    <a:srgbClr val="000000">
                      <a:alpha val="43000"/>
                    </a:srgbClr>
                  </a:outerShdw>
                </a:effectLst>
              </a:rPr>
              <a:t> as with the ability which God supplies (NASB ‘</a:t>
            </a:r>
            <a:r>
              <a:rPr lang="en-US" sz="2400" i="1" dirty="0">
                <a:effectLst>
                  <a:outerShdw blurRad="50800" dist="38100" dir="2700000">
                    <a:srgbClr val="000000">
                      <a:alpha val="43000"/>
                    </a:srgbClr>
                  </a:outerShdw>
                </a:effectLst>
              </a:rPr>
              <a:t>by the strength which God supplies</a:t>
            </a:r>
            <a:r>
              <a:rPr lang="en-US" sz="2400" dirty="0">
                <a:effectLst>
                  <a:outerShdw blurRad="50800" dist="38100" dir="2700000">
                    <a:srgbClr val="000000">
                      <a:alpha val="43000"/>
                    </a:srgbClr>
                  </a:outerShdw>
                </a:effectLst>
              </a:rPr>
              <a:t>’), that in all things God may be glorified through Jesus Christ, to whom belong the glory and the dominion forever and ever. Amen.”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noChangeArrowheads="1"/>
          </p:cNvSpPr>
          <p:nvPr>
            <p:ph type="title"/>
          </p:nvPr>
        </p:nvSpPr>
        <p:spPr/>
        <p:txBody>
          <a:bodyPr/>
          <a:lstStyle/>
          <a:p>
            <a:pPr eaLnBrk="1" hangingPunct="1">
              <a:defRPr/>
            </a:pPr>
            <a:r>
              <a:rPr lang="en-US" altLang="en-US" sz="4000" b="1" dirty="0">
                <a:ea typeface="+mj-ea"/>
                <a:cs typeface="+mj-cs"/>
              </a:rPr>
              <a:t>CONTRIBUTION</a:t>
            </a:r>
            <a:br>
              <a:rPr lang="en-US" altLang="en-US" sz="4000" b="1" dirty="0">
                <a:ea typeface="+mj-ea"/>
                <a:cs typeface="+mj-cs"/>
              </a:rPr>
            </a:br>
            <a:r>
              <a:rPr lang="en-US" altLang="en-US" sz="4000" b="1" dirty="0">
                <a:ea typeface="+mj-ea"/>
                <a:cs typeface="+mj-cs"/>
              </a:rPr>
              <a:t>COMPARISONS</a:t>
            </a:r>
          </a:p>
        </p:txBody>
      </p:sp>
      <p:sp>
        <p:nvSpPr>
          <p:cNvPr id="3075" name="Rectangle 3">
            <a:extLst>
              <a:ext uri="{FF2B5EF4-FFF2-40B4-BE49-F238E27FC236}"/>
            </a:extLst>
          </p:cNvPr>
          <p:cNvSpPr>
            <a:spLocks noGrp="1" noChangeArrowheads="1"/>
          </p:cNvSpPr>
          <p:nvPr>
            <p:ph type="body" idx="1"/>
          </p:nvPr>
        </p:nvSpPr>
        <p:spPr>
          <a:xfrm>
            <a:off x="457200" y="2286000"/>
            <a:ext cx="8229600" cy="3844925"/>
          </a:xfrm>
        </p:spPr>
        <p:txBody>
          <a:bodyPr/>
          <a:lstStyle/>
          <a:p>
            <a:pPr algn="ctr" eaLnBrk="1" hangingPunct="1">
              <a:lnSpc>
                <a:spcPct val="80000"/>
              </a:lnSpc>
              <a:spcAft>
                <a:spcPts val="2400"/>
              </a:spcAft>
              <a:defRPr/>
            </a:pPr>
            <a:r>
              <a:rPr lang="en-US" sz="2800" smtClean="0"/>
              <a:t>WEEKLY AVG – 2015 – $3552.66</a:t>
            </a:r>
          </a:p>
          <a:p>
            <a:pPr algn="ctr" eaLnBrk="1" hangingPunct="1">
              <a:lnSpc>
                <a:spcPct val="80000"/>
              </a:lnSpc>
              <a:spcAft>
                <a:spcPts val="2400"/>
              </a:spcAft>
              <a:defRPr/>
            </a:pPr>
            <a:r>
              <a:rPr lang="en-US" sz="2800" smtClean="0"/>
              <a:t>WEEKLY AVG – 2016 - $3560.83</a:t>
            </a:r>
          </a:p>
          <a:p>
            <a:pPr algn="ctr" eaLnBrk="1" hangingPunct="1">
              <a:lnSpc>
                <a:spcPct val="80000"/>
              </a:lnSpc>
              <a:spcAft>
                <a:spcPts val="2400"/>
              </a:spcAft>
              <a:defRPr/>
            </a:pPr>
            <a:r>
              <a:rPr lang="en-US" sz="2800" smtClean="0"/>
              <a:t>WEEKLY AVG – 2017 – 3723.48</a:t>
            </a:r>
          </a:p>
          <a:p>
            <a:pPr algn="ctr" eaLnBrk="1" hangingPunct="1">
              <a:lnSpc>
                <a:spcPct val="80000"/>
              </a:lnSpc>
              <a:spcAft>
                <a:spcPts val="2400"/>
              </a:spcAft>
              <a:defRPr/>
            </a:pPr>
            <a:r>
              <a:rPr lang="en-US" sz="2800" smtClean="0"/>
              <a:t>WEEKLY AVG – 2018 – 3945.81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1000"/>
                                        <p:tgtEl>
                                          <p:spTgt spid="3075">
                                            <p:txEl>
                                              <p:pRg st="0" end="0"/>
                                            </p:txEl>
                                          </p:spTgt>
                                        </p:tgtEl>
                                      </p:cBhvr>
                                    </p:animEffect>
                                    <p:anim calcmode="lin" valueType="num">
                                      <p:cBhvr>
                                        <p:cTn id="15"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Effect transition="in" filter="fade">
                                      <p:cBhvr>
                                        <p:cTn id="21" dur="1000"/>
                                        <p:tgtEl>
                                          <p:spTgt spid="3075">
                                            <p:txEl>
                                              <p:pRg st="1" end="1"/>
                                            </p:txEl>
                                          </p:spTgt>
                                        </p:tgtEl>
                                      </p:cBhvr>
                                    </p:animEffect>
                                    <p:anim calcmode="lin" valueType="num">
                                      <p:cBhvr>
                                        <p:cTn id="22"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2" end="2"/>
                                            </p:txEl>
                                          </p:spTgt>
                                        </p:tgtEl>
                                        <p:attrNameLst>
                                          <p:attrName>style.visibility</p:attrName>
                                        </p:attrNameLst>
                                      </p:cBhvr>
                                      <p:to>
                                        <p:strVal val="visible"/>
                                      </p:to>
                                    </p:set>
                                    <p:animEffect transition="in" filter="fade">
                                      <p:cBhvr>
                                        <p:cTn id="28" dur="1000"/>
                                        <p:tgtEl>
                                          <p:spTgt spid="3075">
                                            <p:txEl>
                                              <p:pRg st="2" end="2"/>
                                            </p:txEl>
                                          </p:spTgt>
                                        </p:tgtEl>
                                      </p:cBhvr>
                                    </p:animEffect>
                                    <p:anim calcmode="lin" valueType="num">
                                      <p:cBhvr>
                                        <p:cTn id="29"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5">
                                            <p:txEl>
                                              <p:pRg st="3" end="3"/>
                                            </p:txEl>
                                          </p:spTgt>
                                        </p:tgtEl>
                                        <p:attrNameLst>
                                          <p:attrName>style.visibility</p:attrName>
                                        </p:attrNameLst>
                                      </p:cBhvr>
                                      <p:to>
                                        <p:strVal val="visible"/>
                                      </p:to>
                                    </p:set>
                                    <p:animEffect transition="in" filter="fade">
                                      <p:cBhvr>
                                        <p:cTn id="35" dur="1000"/>
                                        <p:tgtEl>
                                          <p:spTgt spid="3075">
                                            <p:txEl>
                                              <p:pRg st="3" end="3"/>
                                            </p:txEl>
                                          </p:spTgt>
                                        </p:tgtEl>
                                      </p:cBhvr>
                                    </p:animEffect>
                                    <p:anim calcmode="lin" valueType="num">
                                      <p:cBhvr>
                                        <p:cTn id="36"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a:extLst>
              <a:ext uri="{FF2B5EF4-FFF2-40B4-BE49-F238E27FC236}"/>
            </a:extLst>
          </p:cNvPr>
          <p:cNvSpPr>
            <a:spLocks noGrp="1" noChangeArrowheads="1"/>
          </p:cNvSpPr>
          <p:nvPr>
            <p:ph type="title"/>
          </p:nvPr>
        </p:nvSpPr>
        <p:spPr>
          <a:xfrm>
            <a:off x="457200" y="157163"/>
            <a:ext cx="8229600" cy="1139825"/>
          </a:xfrm>
        </p:spPr>
        <p:txBody>
          <a:bodyPr/>
          <a:lstStyle/>
          <a:p>
            <a:pPr eaLnBrk="1" hangingPunct="1">
              <a:defRPr/>
            </a:pPr>
            <a:r>
              <a:rPr lang="en-US" altLang="en-US" sz="5000" b="1" dirty="0">
                <a:ea typeface="+mj-ea"/>
                <a:cs typeface="+mj-cs"/>
              </a:rPr>
              <a:t>Some Areas of Work</a:t>
            </a:r>
          </a:p>
        </p:txBody>
      </p:sp>
      <p:sp>
        <p:nvSpPr>
          <p:cNvPr id="68611" name="Rectangle 3">
            <a:extLst>
              <a:ext uri="{FF2B5EF4-FFF2-40B4-BE49-F238E27FC236}"/>
            </a:extLst>
          </p:cNvPr>
          <p:cNvSpPr>
            <a:spLocks noGrp="1" noChangeArrowheads="1"/>
          </p:cNvSpPr>
          <p:nvPr>
            <p:ph type="body" idx="1"/>
          </p:nvPr>
        </p:nvSpPr>
        <p:spPr>
          <a:xfrm>
            <a:off x="457200" y="1828800"/>
            <a:ext cx="8229600" cy="4530725"/>
          </a:xfrm>
        </p:spPr>
        <p:txBody>
          <a:bodyPr/>
          <a:lstStyle/>
          <a:p>
            <a:pPr eaLnBrk="1" hangingPunct="1">
              <a:lnSpc>
                <a:spcPct val="90000"/>
              </a:lnSpc>
              <a:defRPr/>
            </a:pPr>
            <a:r>
              <a:rPr lang="en-US" b="1"/>
              <a:t>Evangelism</a:t>
            </a:r>
          </a:p>
          <a:p>
            <a:pPr lvl="1" eaLnBrk="1" hangingPunct="1">
              <a:lnSpc>
                <a:spcPct val="90000"/>
              </a:lnSpc>
              <a:defRPr/>
            </a:pPr>
            <a:r>
              <a:rPr lang="en-US" sz="3200"/>
              <a:t>Preaching Publicly</a:t>
            </a:r>
          </a:p>
          <a:p>
            <a:pPr lvl="1" eaLnBrk="1" hangingPunct="1">
              <a:lnSpc>
                <a:spcPct val="90000"/>
              </a:lnSpc>
              <a:defRPr/>
            </a:pPr>
            <a:r>
              <a:rPr lang="en-US" sz="3200"/>
              <a:t>Reaching out to and teaching the community</a:t>
            </a:r>
          </a:p>
          <a:p>
            <a:pPr lvl="1" eaLnBrk="1" hangingPunct="1">
              <a:lnSpc>
                <a:spcPct val="90000"/>
              </a:lnSpc>
              <a:defRPr/>
            </a:pPr>
            <a:r>
              <a:rPr lang="en-US" sz="3200"/>
              <a:t>Developing teaching / conversion material</a:t>
            </a:r>
          </a:p>
          <a:p>
            <a:pPr lvl="1" eaLnBrk="1" hangingPunct="1">
              <a:lnSpc>
                <a:spcPct val="90000"/>
              </a:lnSpc>
              <a:defRPr/>
            </a:pPr>
            <a:r>
              <a:rPr lang="en-US" sz="3200"/>
              <a:t>Advertising and web development</a:t>
            </a:r>
          </a:p>
          <a:p>
            <a:pPr lvl="1" eaLnBrk="1" hangingPunct="1">
              <a:lnSpc>
                <a:spcPct val="90000"/>
              </a:lnSpc>
              <a:defRPr/>
            </a:pPr>
            <a:r>
              <a:rPr lang="en-US" sz="3200"/>
              <a:t>Social media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1000" fill="hold"/>
                                        <p:tgtEl>
                                          <p:spTgt spid="68610"/>
                                        </p:tgtEl>
                                        <p:attrNameLst>
                                          <p:attrName>ppt_w</p:attrName>
                                        </p:attrNameLst>
                                      </p:cBhvr>
                                      <p:tavLst>
                                        <p:tav tm="0">
                                          <p:val>
                                            <p:strVal val="#ppt_w*0.70"/>
                                          </p:val>
                                        </p:tav>
                                        <p:tav tm="100000">
                                          <p:val>
                                            <p:strVal val="#ppt_w"/>
                                          </p:val>
                                        </p:tav>
                                      </p:tavLst>
                                    </p:anim>
                                    <p:anim calcmode="lin" valueType="num">
                                      <p:cBhvr>
                                        <p:cTn id="8" dur="1000" fill="hold"/>
                                        <p:tgtEl>
                                          <p:spTgt spid="68610"/>
                                        </p:tgtEl>
                                        <p:attrNameLst>
                                          <p:attrName>ppt_h</p:attrName>
                                        </p:attrNameLst>
                                      </p:cBhvr>
                                      <p:tavLst>
                                        <p:tav tm="0">
                                          <p:val>
                                            <p:strVal val="#ppt_h"/>
                                          </p:val>
                                        </p:tav>
                                        <p:tav tm="100000">
                                          <p:val>
                                            <p:strVal val="#ppt_h"/>
                                          </p:val>
                                        </p:tav>
                                      </p:tavLst>
                                    </p:anim>
                                    <p:animEffect transition="in" filter="fade">
                                      <p:cBhvr>
                                        <p:cTn id="9" dur="1000"/>
                                        <p:tgtEl>
                                          <p:spTgt spid="686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611">
                                            <p:txEl>
                                              <p:pRg st="0" end="0"/>
                                            </p:txEl>
                                          </p:spTgt>
                                        </p:tgtEl>
                                        <p:attrNameLst>
                                          <p:attrName>style.visibility</p:attrName>
                                        </p:attrNameLst>
                                      </p:cBhvr>
                                      <p:to>
                                        <p:strVal val="visible"/>
                                      </p:to>
                                    </p:set>
                                    <p:animEffect transition="in" filter="fade">
                                      <p:cBhvr>
                                        <p:cTn id="14" dur="1000"/>
                                        <p:tgtEl>
                                          <p:spTgt spid="68611">
                                            <p:txEl>
                                              <p:pRg st="0" end="0"/>
                                            </p:txEl>
                                          </p:spTgt>
                                        </p:tgtEl>
                                      </p:cBhvr>
                                    </p:animEffect>
                                    <p:anim calcmode="lin" valueType="num">
                                      <p:cBhvr>
                                        <p:cTn id="15"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86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8611">
                                            <p:txEl>
                                              <p:pRg st="1" end="1"/>
                                            </p:txEl>
                                          </p:spTgt>
                                        </p:tgtEl>
                                        <p:attrNameLst>
                                          <p:attrName>style.visibility</p:attrName>
                                        </p:attrNameLst>
                                      </p:cBhvr>
                                      <p:to>
                                        <p:strVal val="visible"/>
                                      </p:to>
                                    </p:set>
                                    <p:animEffect transition="in" filter="fade">
                                      <p:cBhvr>
                                        <p:cTn id="21" dur="1000"/>
                                        <p:tgtEl>
                                          <p:spTgt spid="68611">
                                            <p:txEl>
                                              <p:pRg st="1" end="1"/>
                                            </p:txEl>
                                          </p:spTgt>
                                        </p:tgtEl>
                                      </p:cBhvr>
                                    </p:animEffect>
                                    <p:anim calcmode="lin" valueType="num">
                                      <p:cBhvr>
                                        <p:cTn id="22"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86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8611">
                                            <p:txEl>
                                              <p:pRg st="2" end="2"/>
                                            </p:txEl>
                                          </p:spTgt>
                                        </p:tgtEl>
                                        <p:attrNameLst>
                                          <p:attrName>style.visibility</p:attrName>
                                        </p:attrNameLst>
                                      </p:cBhvr>
                                      <p:to>
                                        <p:strVal val="visible"/>
                                      </p:to>
                                    </p:set>
                                    <p:animEffect transition="in" filter="fade">
                                      <p:cBhvr>
                                        <p:cTn id="28" dur="1000"/>
                                        <p:tgtEl>
                                          <p:spTgt spid="68611">
                                            <p:txEl>
                                              <p:pRg st="2" end="2"/>
                                            </p:txEl>
                                          </p:spTgt>
                                        </p:tgtEl>
                                      </p:cBhvr>
                                    </p:animEffect>
                                    <p:anim calcmode="lin" valueType="num">
                                      <p:cBhvr>
                                        <p:cTn id="29"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86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8611">
                                            <p:txEl>
                                              <p:pRg st="3" end="3"/>
                                            </p:txEl>
                                          </p:spTgt>
                                        </p:tgtEl>
                                        <p:attrNameLst>
                                          <p:attrName>style.visibility</p:attrName>
                                        </p:attrNameLst>
                                      </p:cBhvr>
                                      <p:to>
                                        <p:strVal val="visible"/>
                                      </p:to>
                                    </p:set>
                                    <p:animEffect transition="in" filter="fade">
                                      <p:cBhvr>
                                        <p:cTn id="35" dur="1000"/>
                                        <p:tgtEl>
                                          <p:spTgt spid="68611">
                                            <p:txEl>
                                              <p:pRg st="3" end="3"/>
                                            </p:txEl>
                                          </p:spTgt>
                                        </p:tgtEl>
                                      </p:cBhvr>
                                    </p:animEffect>
                                    <p:anim calcmode="lin" valueType="num">
                                      <p:cBhvr>
                                        <p:cTn id="36" dur="10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86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8611">
                                            <p:txEl>
                                              <p:pRg st="4" end="4"/>
                                            </p:txEl>
                                          </p:spTgt>
                                        </p:tgtEl>
                                        <p:attrNameLst>
                                          <p:attrName>style.visibility</p:attrName>
                                        </p:attrNameLst>
                                      </p:cBhvr>
                                      <p:to>
                                        <p:strVal val="visible"/>
                                      </p:to>
                                    </p:set>
                                    <p:animEffect transition="in" filter="fade">
                                      <p:cBhvr>
                                        <p:cTn id="42" dur="1000"/>
                                        <p:tgtEl>
                                          <p:spTgt spid="68611">
                                            <p:txEl>
                                              <p:pRg st="4" end="4"/>
                                            </p:txEl>
                                          </p:spTgt>
                                        </p:tgtEl>
                                      </p:cBhvr>
                                    </p:animEffect>
                                    <p:anim calcmode="lin" valueType="num">
                                      <p:cBhvr>
                                        <p:cTn id="43" dur="10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86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8611">
                                            <p:txEl>
                                              <p:pRg st="5" end="5"/>
                                            </p:txEl>
                                          </p:spTgt>
                                        </p:tgtEl>
                                        <p:attrNameLst>
                                          <p:attrName>style.visibility</p:attrName>
                                        </p:attrNameLst>
                                      </p:cBhvr>
                                      <p:to>
                                        <p:strVal val="visible"/>
                                      </p:to>
                                    </p:set>
                                    <p:animEffect transition="in" filter="fade">
                                      <p:cBhvr>
                                        <p:cTn id="49" dur="1000"/>
                                        <p:tgtEl>
                                          <p:spTgt spid="68611">
                                            <p:txEl>
                                              <p:pRg st="5" end="5"/>
                                            </p:txEl>
                                          </p:spTgt>
                                        </p:tgtEl>
                                      </p:cBhvr>
                                    </p:animEffect>
                                    <p:anim calcmode="lin" valueType="num">
                                      <p:cBhvr>
                                        <p:cTn id="50" dur="10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86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bldLvl="2"/>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a:extLst>
              <a:ext uri="{FF2B5EF4-FFF2-40B4-BE49-F238E27FC236}"/>
            </a:extLst>
          </p:cNvPr>
          <p:cNvSpPr>
            <a:spLocks noGrp="1" noChangeArrowheads="1"/>
          </p:cNvSpPr>
          <p:nvPr>
            <p:ph type="title"/>
          </p:nvPr>
        </p:nvSpPr>
        <p:spPr>
          <a:xfrm>
            <a:off x="457200" y="157163"/>
            <a:ext cx="8229600" cy="1139825"/>
          </a:xfrm>
        </p:spPr>
        <p:txBody>
          <a:bodyPr/>
          <a:lstStyle/>
          <a:p>
            <a:pPr eaLnBrk="1" hangingPunct="1">
              <a:defRPr/>
            </a:pPr>
            <a:r>
              <a:rPr lang="en-US" altLang="en-US" sz="5000" b="1" dirty="0">
                <a:ea typeface="+mj-ea"/>
                <a:cs typeface="+mj-cs"/>
              </a:rPr>
              <a:t>Some Areas of Work</a:t>
            </a:r>
          </a:p>
        </p:txBody>
      </p:sp>
      <p:sp>
        <p:nvSpPr>
          <p:cNvPr id="68611" name="Rectangle 3">
            <a:extLst>
              <a:ext uri="{FF2B5EF4-FFF2-40B4-BE49-F238E27FC236}"/>
            </a:extLst>
          </p:cNvPr>
          <p:cNvSpPr>
            <a:spLocks noGrp="1" noChangeArrowheads="1"/>
          </p:cNvSpPr>
          <p:nvPr>
            <p:ph type="body" idx="1"/>
          </p:nvPr>
        </p:nvSpPr>
        <p:spPr>
          <a:xfrm>
            <a:off x="457200" y="1524000"/>
            <a:ext cx="8229600" cy="4835525"/>
          </a:xfrm>
        </p:spPr>
        <p:txBody>
          <a:bodyPr/>
          <a:lstStyle/>
          <a:p>
            <a:pPr eaLnBrk="1" hangingPunct="1">
              <a:lnSpc>
                <a:spcPct val="90000"/>
              </a:lnSpc>
              <a:defRPr/>
            </a:pPr>
            <a:r>
              <a:rPr lang="en-US" sz="3600" b="1"/>
              <a:t>Singing</a:t>
            </a:r>
          </a:p>
          <a:p>
            <a:pPr lvl="1" eaLnBrk="1" hangingPunct="1">
              <a:lnSpc>
                <a:spcPct val="90000"/>
              </a:lnSpc>
              <a:defRPr/>
            </a:pPr>
            <a:r>
              <a:rPr lang="en-US" sz="2700"/>
              <a:t>Leading singing publicly</a:t>
            </a:r>
          </a:p>
          <a:p>
            <a:pPr lvl="1" eaLnBrk="1" hangingPunct="1">
              <a:lnSpc>
                <a:spcPct val="90000"/>
              </a:lnSpc>
              <a:defRPr/>
            </a:pPr>
            <a:r>
              <a:rPr lang="en-US" sz="2700"/>
              <a:t>Teaching and learning the fundamentals of music</a:t>
            </a:r>
          </a:p>
          <a:p>
            <a:pPr lvl="1" eaLnBrk="1" hangingPunct="1">
              <a:lnSpc>
                <a:spcPct val="90000"/>
              </a:lnSpc>
              <a:defRPr/>
            </a:pPr>
            <a:r>
              <a:rPr lang="en-US" sz="2700"/>
              <a:t>New songs</a:t>
            </a:r>
          </a:p>
          <a:p>
            <a:pPr lvl="2" eaLnBrk="1" hangingPunct="1">
              <a:lnSpc>
                <a:spcPct val="90000"/>
              </a:lnSpc>
              <a:defRPr/>
            </a:pPr>
            <a:r>
              <a:rPr lang="en-US"/>
              <a:t>Reviewing content and learning the music.</a:t>
            </a:r>
          </a:p>
          <a:p>
            <a:pPr lvl="1" eaLnBrk="1" hangingPunct="1">
              <a:lnSpc>
                <a:spcPct val="90000"/>
              </a:lnSpc>
              <a:defRPr/>
            </a:pPr>
            <a:r>
              <a:rPr lang="en-US" sz="2700"/>
              <a:t>Regular assemblies of members to focus on singing</a:t>
            </a:r>
          </a:p>
          <a:p>
            <a:pPr lvl="1" eaLnBrk="1" hangingPunct="1">
              <a:lnSpc>
                <a:spcPct val="90000"/>
              </a:lnSpc>
              <a:defRPr/>
            </a:pPr>
            <a:r>
              <a:rPr lang="en-US" sz="2700"/>
              <a:t>Willingness to grow in your singing knowledge and ability</a:t>
            </a:r>
          </a:p>
          <a:p>
            <a:pPr lvl="1" eaLnBrk="1" hangingPunct="1">
              <a:lnSpc>
                <a:spcPct val="90000"/>
              </a:lnSpc>
              <a:defRPr/>
            </a:pPr>
            <a:r>
              <a:rPr lang="en-US" sz="2700"/>
              <a:t>Annual singing service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1000"/>
                                        <p:tgtEl>
                                          <p:spTgt spid="68611">
                                            <p:txEl>
                                              <p:pRg st="0" end="0"/>
                                            </p:txEl>
                                          </p:spTgt>
                                        </p:tgtEl>
                                      </p:cBhvr>
                                    </p:animEffect>
                                    <p:anim calcmode="lin" valueType="num">
                                      <p:cBhvr>
                                        <p:cTn id="8"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86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611">
                                            <p:txEl>
                                              <p:pRg st="1" end="1"/>
                                            </p:txEl>
                                          </p:spTgt>
                                        </p:tgtEl>
                                        <p:attrNameLst>
                                          <p:attrName>style.visibility</p:attrName>
                                        </p:attrNameLst>
                                      </p:cBhvr>
                                      <p:to>
                                        <p:strVal val="visible"/>
                                      </p:to>
                                    </p:set>
                                    <p:animEffect transition="in" filter="fade">
                                      <p:cBhvr>
                                        <p:cTn id="14" dur="1000"/>
                                        <p:tgtEl>
                                          <p:spTgt spid="68611">
                                            <p:txEl>
                                              <p:pRg st="1" end="1"/>
                                            </p:txEl>
                                          </p:spTgt>
                                        </p:tgtEl>
                                      </p:cBhvr>
                                    </p:animEffect>
                                    <p:anim calcmode="lin" valueType="num">
                                      <p:cBhvr>
                                        <p:cTn id="15"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86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8611">
                                            <p:txEl>
                                              <p:pRg st="2" end="2"/>
                                            </p:txEl>
                                          </p:spTgt>
                                        </p:tgtEl>
                                        <p:attrNameLst>
                                          <p:attrName>style.visibility</p:attrName>
                                        </p:attrNameLst>
                                      </p:cBhvr>
                                      <p:to>
                                        <p:strVal val="visible"/>
                                      </p:to>
                                    </p:set>
                                    <p:animEffect transition="in" filter="fade">
                                      <p:cBhvr>
                                        <p:cTn id="21" dur="1000"/>
                                        <p:tgtEl>
                                          <p:spTgt spid="68611">
                                            <p:txEl>
                                              <p:pRg st="2" end="2"/>
                                            </p:txEl>
                                          </p:spTgt>
                                        </p:tgtEl>
                                      </p:cBhvr>
                                    </p:animEffect>
                                    <p:anim calcmode="lin" valueType="num">
                                      <p:cBhvr>
                                        <p:cTn id="22"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86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8611">
                                            <p:txEl>
                                              <p:pRg st="3" end="3"/>
                                            </p:txEl>
                                          </p:spTgt>
                                        </p:tgtEl>
                                        <p:attrNameLst>
                                          <p:attrName>style.visibility</p:attrName>
                                        </p:attrNameLst>
                                      </p:cBhvr>
                                      <p:to>
                                        <p:strVal val="visible"/>
                                      </p:to>
                                    </p:set>
                                    <p:animEffect transition="in" filter="fade">
                                      <p:cBhvr>
                                        <p:cTn id="28" dur="1000"/>
                                        <p:tgtEl>
                                          <p:spTgt spid="68611">
                                            <p:txEl>
                                              <p:pRg st="3" end="3"/>
                                            </p:txEl>
                                          </p:spTgt>
                                        </p:tgtEl>
                                      </p:cBhvr>
                                    </p:animEffect>
                                    <p:anim calcmode="lin" valueType="num">
                                      <p:cBhvr>
                                        <p:cTn id="29" dur="10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86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8611">
                                            <p:txEl>
                                              <p:pRg st="4" end="4"/>
                                            </p:txEl>
                                          </p:spTgt>
                                        </p:tgtEl>
                                        <p:attrNameLst>
                                          <p:attrName>style.visibility</p:attrName>
                                        </p:attrNameLst>
                                      </p:cBhvr>
                                      <p:to>
                                        <p:strVal val="visible"/>
                                      </p:to>
                                    </p:set>
                                    <p:animEffect transition="in" filter="fade">
                                      <p:cBhvr>
                                        <p:cTn id="35" dur="1000"/>
                                        <p:tgtEl>
                                          <p:spTgt spid="68611">
                                            <p:txEl>
                                              <p:pRg st="4" end="4"/>
                                            </p:txEl>
                                          </p:spTgt>
                                        </p:tgtEl>
                                      </p:cBhvr>
                                    </p:animEffect>
                                    <p:anim calcmode="lin" valueType="num">
                                      <p:cBhvr>
                                        <p:cTn id="36" dur="10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86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8611">
                                            <p:txEl>
                                              <p:pRg st="5" end="5"/>
                                            </p:txEl>
                                          </p:spTgt>
                                        </p:tgtEl>
                                        <p:attrNameLst>
                                          <p:attrName>style.visibility</p:attrName>
                                        </p:attrNameLst>
                                      </p:cBhvr>
                                      <p:to>
                                        <p:strVal val="visible"/>
                                      </p:to>
                                    </p:set>
                                    <p:animEffect transition="in" filter="fade">
                                      <p:cBhvr>
                                        <p:cTn id="42" dur="1000"/>
                                        <p:tgtEl>
                                          <p:spTgt spid="68611">
                                            <p:txEl>
                                              <p:pRg st="5" end="5"/>
                                            </p:txEl>
                                          </p:spTgt>
                                        </p:tgtEl>
                                      </p:cBhvr>
                                    </p:animEffect>
                                    <p:anim calcmode="lin" valueType="num">
                                      <p:cBhvr>
                                        <p:cTn id="43" dur="10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86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8611">
                                            <p:txEl>
                                              <p:pRg st="6" end="6"/>
                                            </p:txEl>
                                          </p:spTgt>
                                        </p:tgtEl>
                                        <p:attrNameLst>
                                          <p:attrName>style.visibility</p:attrName>
                                        </p:attrNameLst>
                                      </p:cBhvr>
                                      <p:to>
                                        <p:strVal val="visible"/>
                                      </p:to>
                                    </p:set>
                                    <p:animEffect transition="in" filter="fade">
                                      <p:cBhvr>
                                        <p:cTn id="49" dur="1000"/>
                                        <p:tgtEl>
                                          <p:spTgt spid="68611">
                                            <p:txEl>
                                              <p:pRg st="6" end="6"/>
                                            </p:txEl>
                                          </p:spTgt>
                                        </p:tgtEl>
                                      </p:cBhvr>
                                    </p:animEffect>
                                    <p:anim calcmode="lin" valueType="num">
                                      <p:cBhvr>
                                        <p:cTn id="50" dur="10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86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8611">
                                            <p:txEl>
                                              <p:pRg st="7" end="7"/>
                                            </p:txEl>
                                          </p:spTgt>
                                        </p:tgtEl>
                                        <p:attrNameLst>
                                          <p:attrName>style.visibility</p:attrName>
                                        </p:attrNameLst>
                                      </p:cBhvr>
                                      <p:to>
                                        <p:strVal val="visible"/>
                                      </p:to>
                                    </p:set>
                                    <p:animEffect transition="in" filter="fade">
                                      <p:cBhvr>
                                        <p:cTn id="56" dur="1000"/>
                                        <p:tgtEl>
                                          <p:spTgt spid="68611">
                                            <p:txEl>
                                              <p:pRg st="7" end="7"/>
                                            </p:txEl>
                                          </p:spTgt>
                                        </p:tgtEl>
                                      </p:cBhvr>
                                    </p:animEffect>
                                    <p:anim calcmode="lin" valueType="num">
                                      <p:cBhvr>
                                        <p:cTn id="57" dur="1000" fill="hold"/>
                                        <p:tgtEl>
                                          <p:spTgt spid="6861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86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3"/>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1" name="Rectangle 3">
            <a:extLst>
              <a:ext uri="{FF2B5EF4-FFF2-40B4-BE49-F238E27FC236}"/>
            </a:extLst>
          </p:cNvPr>
          <p:cNvSpPr>
            <a:spLocks noGrp="1" noChangeArrowheads="1"/>
          </p:cNvSpPr>
          <p:nvPr>
            <p:ph type="body" idx="1"/>
          </p:nvPr>
        </p:nvSpPr>
        <p:spPr>
          <a:xfrm>
            <a:off x="457200" y="1828800"/>
            <a:ext cx="7924800" cy="4530725"/>
          </a:xfrm>
        </p:spPr>
        <p:txBody>
          <a:bodyPr/>
          <a:lstStyle/>
          <a:p>
            <a:pPr eaLnBrk="1" hangingPunct="1">
              <a:lnSpc>
                <a:spcPct val="90000"/>
              </a:lnSpc>
              <a:defRPr/>
            </a:pPr>
            <a:r>
              <a:rPr lang="en-US" sz="3600" b="1" dirty="0">
                <a:effectLst>
                  <a:outerShdw blurRad="50800" dist="38100" dir="2700000">
                    <a:srgbClr val="000000">
                      <a:alpha val="43000"/>
                    </a:srgbClr>
                  </a:outerShdw>
                </a:effectLst>
                <a:ea typeface="+mn-ea"/>
                <a:cs typeface="+mn-cs"/>
              </a:rPr>
              <a:t>Classes</a:t>
            </a:r>
          </a:p>
          <a:p>
            <a:pPr lvl="1" eaLnBrk="1" hangingPunct="1">
              <a:lnSpc>
                <a:spcPct val="90000"/>
              </a:lnSpc>
              <a:defRPr/>
            </a:pPr>
            <a:r>
              <a:rPr lang="en-US" dirty="0">
                <a:effectLst>
                  <a:outerShdw blurRad="50800" dist="38100" dir="2700000">
                    <a:srgbClr val="000000">
                      <a:alpha val="43000"/>
                    </a:srgbClr>
                  </a:outerShdw>
                </a:effectLst>
              </a:rPr>
              <a:t>Teaching classes and assisting where needed</a:t>
            </a:r>
          </a:p>
          <a:p>
            <a:pPr lvl="1" eaLnBrk="1" hangingPunct="1">
              <a:lnSpc>
                <a:spcPct val="90000"/>
              </a:lnSpc>
              <a:defRPr/>
            </a:pPr>
            <a:r>
              <a:rPr lang="en-US" dirty="0">
                <a:effectLst>
                  <a:outerShdw blurRad="50800" dist="38100" dir="2700000">
                    <a:srgbClr val="000000">
                      <a:alpha val="43000"/>
                    </a:srgbClr>
                  </a:outerShdw>
                </a:effectLst>
              </a:rPr>
              <a:t>Reviewing material and selecting books</a:t>
            </a:r>
          </a:p>
          <a:p>
            <a:pPr lvl="1" eaLnBrk="1" hangingPunct="1">
              <a:lnSpc>
                <a:spcPct val="90000"/>
              </a:lnSpc>
              <a:defRPr/>
            </a:pPr>
            <a:r>
              <a:rPr lang="en-US" dirty="0">
                <a:effectLst>
                  <a:outerShdw blurRad="50800" dist="38100" dir="2700000">
                    <a:srgbClr val="000000">
                      <a:alpha val="43000"/>
                    </a:srgbClr>
                  </a:outerShdw>
                </a:effectLst>
              </a:rPr>
              <a:t>Storing / organizing classroom material</a:t>
            </a:r>
          </a:p>
          <a:p>
            <a:pPr lvl="1" eaLnBrk="1" hangingPunct="1">
              <a:lnSpc>
                <a:spcPct val="90000"/>
              </a:lnSpc>
              <a:defRPr/>
            </a:pPr>
            <a:r>
              <a:rPr lang="en-US" dirty="0">
                <a:effectLst>
                  <a:outerShdw blurRad="50800" dist="38100" dir="2700000">
                    <a:srgbClr val="000000">
                      <a:alpha val="43000"/>
                    </a:srgbClr>
                  </a:outerShdw>
                </a:effectLst>
              </a:rPr>
              <a:t>Building / making support materials</a:t>
            </a:r>
          </a:p>
        </p:txBody>
      </p:sp>
      <p:sp>
        <p:nvSpPr>
          <p:cNvPr id="5" name="Rectangle 2">
            <a:extLst>
              <a:ext uri="{FF2B5EF4-FFF2-40B4-BE49-F238E27FC236}"/>
            </a:extLst>
          </p:cNvPr>
          <p:cNvSpPr>
            <a:spLocks noGrp="1" noChangeArrowheads="1"/>
          </p:cNvSpPr>
          <p:nvPr>
            <p:ph type="title"/>
          </p:nvPr>
        </p:nvSpPr>
        <p:spPr>
          <a:xfrm>
            <a:off x="457200" y="157163"/>
            <a:ext cx="8229600" cy="1139825"/>
          </a:xfrm>
        </p:spPr>
        <p:txBody>
          <a:bodyPr/>
          <a:lstStyle/>
          <a:p>
            <a:pPr eaLnBrk="1" hangingPunct="1">
              <a:defRPr/>
            </a:pPr>
            <a:r>
              <a:rPr lang="en-US" altLang="en-US" sz="5000" b="1" dirty="0">
                <a:ea typeface="+mj-ea"/>
                <a:cs typeface="+mj-cs"/>
              </a:rPr>
              <a:t>Some Areas of Work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1000"/>
                                        <p:tgtEl>
                                          <p:spTgt spid="68611">
                                            <p:txEl>
                                              <p:pRg st="0" end="0"/>
                                            </p:txEl>
                                          </p:spTgt>
                                        </p:tgtEl>
                                      </p:cBhvr>
                                    </p:animEffect>
                                    <p:anim calcmode="lin" valueType="num">
                                      <p:cBhvr>
                                        <p:cTn id="8"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86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611">
                                            <p:txEl>
                                              <p:pRg st="1" end="1"/>
                                            </p:txEl>
                                          </p:spTgt>
                                        </p:tgtEl>
                                        <p:attrNameLst>
                                          <p:attrName>style.visibility</p:attrName>
                                        </p:attrNameLst>
                                      </p:cBhvr>
                                      <p:to>
                                        <p:strVal val="visible"/>
                                      </p:to>
                                    </p:set>
                                    <p:animEffect transition="in" filter="fade">
                                      <p:cBhvr>
                                        <p:cTn id="14" dur="1000"/>
                                        <p:tgtEl>
                                          <p:spTgt spid="68611">
                                            <p:txEl>
                                              <p:pRg st="1" end="1"/>
                                            </p:txEl>
                                          </p:spTgt>
                                        </p:tgtEl>
                                      </p:cBhvr>
                                    </p:animEffect>
                                    <p:anim calcmode="lin" valueType="num">
                                      <p:cBhvr>
                                        <p:cTn id="15"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86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8611">
                                            <p:txEl>
                                              <p:pRg st="2" end="2"/>
                                            </p:txEl>
                                          </p:spTgt>
                                        </p:tgtEl>
                                        <p:attrNameLst>
                                          <p:attrName>style.visibility</p:attrName>
                                        </p:attrNameLst>
                                      </p:cBhvr>
                                      <p:to>
                                        <p:strVal val="visible"/>
                                      </p:to>
                                    </p:set>
                                    <p:animEffect transition="in" filter="fade">
                                      <p:cBhvr>
                                        <p:cTn id="21" dur="1000"/>
                                        <p:tgtEl>
                                          <p:spTgt spid="68611">
                                            <p:txEl>
                                              <p:pRg st="2" end="2"/>
                                            </p:txEl>
                                          </p:spTgt>
                                        </p:tgtEl>
                                      </p:cBhvr>
                                    </p:animEffect>
                                    <p:anim calcmode="lin" valueType="num">
                                      <p:cBhvr>
                                        <p:cTn id="22"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86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8611">
                                            <p:txEl>
                                              <p:pRg st="3" end="3"/>
                                            </p:txEl>
                                          </p:spTgt>
                                        </p:tgtEl>
                                        <p:attrNameLst>
                                          <p:attrName>style.visibility</p:attrName>
                                        </p:attrNameLst>
                                      </p:cBhvr>
                                      <p:to>
                                        <p:strVal val="visible"/>
                                      </p:to>
                                    </p:set>
                                    <p:animEffect transition="in" filter="fade">
                                      <p:cBhvr>
                                        <p:cTn id="28" dur="1000"/>
                                        <p:tgtEl>
                                          <p:spTgt spid="68611">
                                            <p:txEl>
                                              <p:pRg st="3" end="3"/>
                                            </p:txEl>
                                          </p:spTgt>
                                        </p:tgtEl>
                                      </p:cBhvr>
                                    </p:animEffect>
                                    <p:anim calcmode="lin" valueType="num">
                                      <p:cBhvr>
                                        <p:cTn id="29" dur="10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86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8611">
                                            <p:txEl>
                                              <p:pRg st="4" end="4"/>
                                            </p:txEl>
                                          </p:spTgt>
                                        </p:tgtEl>
                                        <p:attrNameLst>
                                          <p:attrName>style.visibility</p:attrName>
                                        </p:attrNameLst>
                                      </p:cBhvr>
                                      <p:to>
                                        <p:strVal val="visible"/>
                                      </p:to>
                                    </p:set>
                                    <p:animEffect transition="in" filter="fade">
                                      <p:cBhvr>
                                        <p:cTn id="35" dur="1000"/>
                                        <p:tgtEl>
                                          <p:spTgt spid="68611">
                                            <p:txEl>
                                              <p:pRg st="4" end="4"/>
                                            </p:txEl>
                                          </p:spTgt>
                                        </p:tgtEl>
                                      </p:cBhvr>
                                    </p:animEffect>
                                    <p:anim calcmode="lin" valueType="num">
                                      <p:cBhvr>
                                        <p:cTn id="36" dur="10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86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3"/>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1" name="Rectangle 3">
            <a:extLst>
              <a:ext uri="{FF2B5EF4-FFF2-40B4-BE49-F238E27FC236}"/>
            </a:extLst>
          </p:cNvPr>
          <p:cNvSpPr>
            <a:spLocks noGrp="1" noChangeArrowheads="1"/>
          </p:cNvSpPr>
          <p:nvPr>
            <p:ph type="body" idx="1"/>
          </p:nvPr>
        </p:nvSpPr>
        <p:spPr>
          <a:xfrm>
            <a:off x="457200" y="1828800"/>
            <a:ext cx="8229600" cy="4530725"/>
          </a:xfrm>
        </p:spPr>
        <p:txBody>
          <a:bodyPr/>
          <a:lstStyle/>
          <a:p>
            <a:pPr eaLnBrk="1" hangingPunct="1">
              <a:lnSpc>
                <a:spcPct val="90000"/>
              </a:lnSpc>
              <a:defRPr/>
            </a:pPr>
            <a:r>
              <a:rPr lang="en-US" sz="3500" b="1" dirty="0">
                <a:effectLst>
                  <a:outerShdw blurRad="50800" dist="38100" dir="2700000">
                    <a:srgbClr val="000000">
                      <a:alpha val="43000"/>
                    </a:srgbClr>
                  </a:outerShdw>
                </a:effectLst>
                <a:ea typeface="+mn-ea"/>
                <a:cs typeface="+mn-cs"/>
              </a:rPr>
              <a:t>Edification</a:t>
            </a:r>
          </a:p>
          <a:p>
            <a:pPr lvl="1" eaLnBrk="1" hangingPunct="1">
              <a:lnSpc>
                <a:spcPct val="90000"/>
              </a:lnSpc>
              <a:defRPr/>
            </a:pPr>
            <a:r>
              <a:rPr lang="en-US" sz="2500" dirty="0">
                <a:effectLst>
                  <a:outerShdw blurRad="50800" dist="38100" dir="2700000">
                    <a:srgbClr val="000000">
                      <a:alpha val="43000"/>
                    </a:srgbClr>
                  </a:outerShdw>
                </a:effectLst>
              </a:rPr>
              <a:t>The ill and shut-ins</a:t>
            </a:r>
          </a:p>
          <a:p>
            <a:pPr lvl="1" eaLnBrk="1" hangingPunct="1">
              <a:lnSpc>
                <a:spcPct val="90000"/>
              </a:lnSpc>
              <a:defRPr/>
            </a:pPr>
            <a:r>
              <a:rPr lang="en-US" sz="2500" dirty="0">
                <a:effectLst>
                  <a:outerShdw blurRad="50800" dist="38100" dir="2700000">
                    <a:srgbClr val="000000">
                      <a:alpha val="43000"/>
                    </a:srgbClr>
                  </a:outerShdw>
                </a:effectLst>
              </a:rPr>
              <a:t>Encouraging and working with new converts</a:t>
            </a:r>
          </a:p>
          <a:p>
            <a:pPr lvl="1" eaLnBrk="1" hangingPunct="1">
              <a:lnSpc>
                <a:spcPct val="90000"/>
              </a:lnSpc>
              <a:defRPr/>
            </a:pPr>
            <a:r>
              <a:rPr lang="en-US" sz="2500" dirty="0">
                <a:effectLst>
                  <a:outerShdw blurRad="50800" dist="38100" dir="2700000">
                    <a:srgbClr val="000000">
                      <a:alpha val="43000"/>
                    </a:srgbClr>
                  </a:outerShdw>
                </a:effectLst>
              </a:rPr>
              <a:t>Encouraging children</a:t>
            </a:r>
          </a:p>
          <a:p>
            <a:pPr lvl="1" eaLnBrk="1" hangingPunct="1">
              <a:lnSpc>
                <a:spcPct val="90000"/>
              </a:lnSpc>
              <a:defRPr/>
            </a:pPr>
            <a:r>
              <a:rPr lang="en-US" sz="2500" dirty="0">
                <a:effectLst>
                  <a:outerShdw blurRad="50800" dist="38100" dir="2700000">
                    <a:srgbClr val="000000">
                      <a:alpha val="43000"/>
                    </a:srgbClr>
                  </a:outerShdw>
                </a:effectLst>
              </a:rPr>
              <a:t>Welcoming and encouraging college age visitors/members &amp; those new to community</a:t>
            </a:r>
          </a:p>
          <a:p>
            <a:pPr lvl="1" eaLnBrk="1" hangingPunct="1">
              <a:lnSpc>
                <a:spcPct val="90000"/>
              </a:lnSpc>
              <a:defRPr/>
            </a:pPr>
            <a:r>
              <a:rPr lang="en-US" sz="2500" dirty="0">
                <a:effectLst>
                  <a:outerShdw blurRad="50800" dist="38100" dir="2700000">
                    <a:srgbClr val="000000">
                      <a:alpha val="43000"/>
                    </a:srgbClr>
                  </a:outerShdw>
                </a:effectLst>
              </a:rPr>
              <a:t>Encouraging women and young mothers</a:t>
            </a:r>
          </a:p>
          <a:p>
            <a:pPr lvl="1" eaLnBrk="1" hangingPunct="1">
              <a:lnSpc>
                <a:spcPct val="90000"/>
              </a:lnSpc>
              <a:defRPr/>
            </a:pPr>
            <a:r>
              <a:rPr lang="en-US" sz="2500" dirty="0">
                <a:effectLst>
                  <a:outerShdw blurRad="50800" dist="38100" dir="2700000">
                    <a:srgbClr val="000000">
                      <a:alpha val="43000"/>
                    </a:srgbClr>
                  </a:outerShdw>
                </a:effectLst>
              </a:rPr>
              <a:t>Encouraging men and young fathers</a:t>
            </a:r>
          </a:p>
          <a:p>
            <a:pPr lvl="1" eaLnBrk="1" hangingPunct="1">
              <a:lnSpc>
                <a:spcPct val="90000"/>
              </a:lnSpc>
              <a:defRPr/>
            </a:pPr>
            <a:r>
              <a:rPr lang="en-US" sz="2500" dirty="0">
                <a:effectLst>
                  <a:outerShdw blurRad="50800" dist="38100" dir="2700000">
                    <a:srgbClr val="000000">
                      <a:alpha val="43000"/>
                    </a:srgbClr>
                  </a:outerShdw>
                </a:effectLst>
              </a:rPr>
              <a:t>Helping with funerals and deaths of loved ones</a:t>
            </a:r>
          </a:p>
        </p:txBody>
      </p:sp>
      <p:sp>
        <p:nvSpPr>
          <p:cNvPr id="5" name="Rectangle 2">
            <a:extLst>
              <a:ext uri="{FF2B5EF4-FFF2-40B4-BE49-F238E27FC236}"/>
            </a:extLst>
          </p:cNvPr>
          <p:cNvSpPr>
            <a:spLocks noGrp="1" noChangeArrowheads="1"/>
          </p:cNvSpPr>
          <p:nvPr>
            <p:ph type="title"/>
          </p:nvPr>
        </p:nvSpPr>
        <p:spPr>
          <a:xfrm>
            <a:off x="457200" y="157163"/>
            <a:ext cx="8229600" cy="1139825"/>
          </a:xfrm>
        </p:spPr>
        <p:txBody>
          <a:bodyPr/>
          <a:lstStyle/>
          <a:p>
            <a:pPr eaLnBrk="1" hangingPunct="1">
              <a:defRPr/>
            </a:pPr>
            <a:r>
              <a:rPr lang="en-US" altLang="en-US" sz="5000" b="1" dirty="0">
                <a:ea typeface="+mj-ea"/>
                <a:cs typeface="+mj-cs"/>
              </a:rPr>
              <a:t>Some Areas of Work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1000"/>
                                        <p:tgtEl>
                                          <p:spTgt spid="68611">
                                            <p:txEl>
                                              <p:pRg st="0" end="0"/>
                                            </p:txEl>
                                          </p:spTgt>
                                        </p:tgtEl>
                                      </p:cBhvr>
                                    </p:animEffect>
                                    <p:anim calcmode="lin" valueType="num">
                                      <p:cBhvr>
                                        <p:cTn id="8"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86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611">
                                            <p:txEl>
                                              <p:pRg st="1" end="1"/>
                                            </p:txEl>
                                          </p:spTgt>
                                        </p:tgtEl>
                                        <p:attrNameLst>
                                          <p:attrName>style.visibility</p:attrName>
                                        </p:attrNameLst>
                                      </p:cBhvr>
                                      <p:to>
                                        <p:strVal val="visible"/>
                                      </p:to>
                                    </p:set>
                                    <p:animEffect transition="in" filter="fade">
                                      <p:cBhvr>
                                        <p:cTn id="14" dur="1000"/>
                                        <p:tgtEl>
                                          <p:spTgt spid="68611">
                                            <p:txEl>
                                              <p:pRg st="1" end="1"/>
                                            </p:txEl>
                                          </p:spTgt>
                                        </p:tgtEl>
                                      </p:cBhvr>
                                    </p:animEffect>
                                    <p:anim calcmode="lin" valueType="num">
                                      <p:cBhvr>
                                        <p:cTn id="15"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86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8611">
                                            <p:txEl>
                                              <p:pRg st="2" end="2"/>
                                            </p:txEl>
                                          </p:spTgt>
                                        </p:tgtEl>
                                        <p:attrNameLst>
                                          <p:attrName>style.visibility</p:attrName>
                                        </p:attrNameLst>
                                      </p:cBhvr>
                                      <p:to>
                                        <p:strVal val="visible"/>
                                      </p:to>
                                    </p:set>
                                    <p:animEffect transition="in" filter="fade">
                                      <p:cBhvr>
                                        <p:cTn id="21" dur="1000"/>
                                        <p:tgtEl>
                                          <p:spTgt spid="68611">
                                            <p:txEl>
                                              <p:pRg st="2" end="2"/>
                                            </p:txEl>
                                          </p:spTgt>
                                        </p:tgtEl>
                                      </p:cBhvr>
                                    </p:animEffect>
                                    <p:anim calcmode="lin" valueType="num">
                                      <p:cBhvr>
                                        <p:cTn id="22"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86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8611">
                                            <p:txEl>
                                              <p:pRg st="3" end="3"/>
                                            </p:txEl>
                                          </p:spTgt>
                                        </p:tgtEl>
                                        <p:attrNameLst>
                                          <p:attrName>style.visibility</p:attrName>
                                        </p:attrNameLst>
                                      </p:cBhvr>
                                      <p:to>
                                        <p:strVal val="visible"/>
                                      </p:to>
                                    </p:set>
                                    <p:animEffect transition="in" filter="fade">
                                      <p:cBhvr>
                                        <p:cTn id="28" dur="1000"/>
                                        <p:tgtEl>
                                          <p:spTgt spid="68611">
                                            <p:txEl>
                                              <p:pRg st="3" end="3"/>
                                            </p:txEl>
                                          </p:spTgt>
                                        </p:tgtEl>
                                      </p:cBhvr>
                                    </p:animEffect>
                                    <p:anim calcmode="lin" valueType="num">
                                      <p:cBhvr>
                                        <p:cTn id="29" dur="10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86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8611">
                                            <p:txEl>
                                              <p:pRg st="4" end="4"/>
                                            </p:txEl>
                                          </p:spTgt>
                                        </p:tgtEl>
                                        <p:attrNameLst>
                                          <p:attrName>style.visibility</p:attrName>
                                        </p:attrNameLst>
                                      </p:cBhvr>
                                      <p:to>
                                        <p:strVal val="visible"/>
                                      </p:to>
                                    </p:set>
                                    <p:animEffect transition="in" filter="fade">
                                      <p:cBhvr>
                                        <p:cTn id="35" dur="1000"/>
                                        <p:tgtEl>
                                          <p:spTgt spid="68611">
                                            <p:txEl>
                                              <p:pRg st="4" end="4"/>
                                            </p:txEl>
                                          </p:spTgt>
                                        </p:tgtEl>
                                      </p:cBhvr>
                                    </p:animEffect>
                                    <p:anim calcmode="lin" valueType="num">
                                      <p:cBhvr>
                                        <p:cTn id="36" dur="10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86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8611">
                                            <p:txEl>
                                              <p:pRg st="5" end="5"/>
                                            </p:txEl>
                                          </p:spTgt>
                                        </p:tgtEl>
                                        <p:attrNameLst>
                                          <p:attrName>style.visibility</p:attrName>
                                        </p:attrNameLst>
                                      </p:cBhvr>
                                      <p:to>
                                        <p:strVal val="visible"/>
                                      </p:to>
                                    </p:set>
                                    <p:animEffect transition="in" filter="fade">
                                      <p:cBhvr>
                                        <p:cTn id="42" dur="1000"/>
                                        <p:tgtEl>
                                          <p:spTgt spid="68611">
                                            <p:txEl>
                                              <p:pRg st="5" end="5"/>
                                            </p:txEl>
                                          </p:spTgt>
                                        </p:tgtEl>
                                      </p:cBhvr>
                                    </p:animEffect>
                                    <p:anim calcmode="lin" valueType="num">
                                      <p:cBhvr>
                                        <p:cTn id="43" dur="10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86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8611">
                                            <p:txEl>
                                              <p:pRg st="6" end="6"/>
                                            </p:txEl>
                                          </p:spTgt>
                                        </p:tgtEl>
                                        <p:attrNameLst>
                                          <p:attrName>style.visibility</p:attrName>
                                        </p:attrNameLst>
                                      </p:cBhvr>
                                      <p:to>
                                        <p:strVal val="visible"/>
                                      </p:to>
                                    </p:set>
                                    <p:animEffect transition="in" filter="fade">
                                      <p:cBhvr>
                                        <p:cTn id="49" dur="1000"/>
                                        <p:tgtEl>
                                          <p:spTgt spid="68611">
                                            <p:txEl>
                                              <p:pRg st="6" end="6"/>
                                            </p:txEl>
                                          </p:spTgt>
                                        </p:tgtEl>
                                      </p:cBhvr>
                                    </p:animEffect>
                                    <p:anim calcmode="lin" valueType="num">
                                      <p:cBhvr>
                                        <p:cTn id="50" dur="10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86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8611">
                                            <p:txEl>
                                              <p:pRg st="7" end="7"/>
                                            </p:txEl>
                                          </p:spTgt>
                                        </p:tgtEl>
                                        <p:attrNameLst>
                                          <p:attrName>style.visibility</p:attrName>
                                        </p:attrNameLst>
                                      </p:cBhvr>
                                      <p:to>
                                        <p:strVal val="visible"/>
                                      </p:to>
                                    </p:set>
                                    <p:animEffect transition="in" filter="fade">
                                      <p:cBhvr>
                                        <p:cTn id="56" dur="1000"/>
                                        <p:tgtEl>
                                          <p:spTgt spid="68611">
                                            <p:txEl>
                                              <p:pRg st="7" end="7"/>
                                            </p:txEl>
                                          </p:spTgt>
                                        </p:tgtEl>
                                      </p:cBhvr>
                                    </p:animEffect>
                                    <p:anim calcmode="lin" valueType="num">
                                      <p:cBhvr>
                                        <p:cTn id="57" dur="1000" fill="hold"/>
                                        <p:tgtEl>
                                          <p:spTgt spid="6861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86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3"/>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1" name="Rectangle 3">
            <a:extLst>
              <a:ext uri="{FF2B5EF4-FFF2-40B4-BE49-F238E27FC236}"/>
            </a:extLst>
          </p:cNvPr>
          <p:cNvSpPr>
            <a:spLocks noGrp="1" noChangeArrowheads="1"/>
          </p:cNvSpPr>
          <p:nvPr>
            <p:ph type="body" idx="1"/>
          </p:nvPr>
        </p:nvSpPr>
        <p:spPr>
          <a:xfrm>
            <a:off x="457200" y="1828800"/>
            <a:ext cx="8229600" cy="4530725"/>
          </a:xfrm>
        </p:spPr>
        <p:txBody>
          <a:bodyPr/>
          <a:lstStyle/>
          <a:p>
            <a:pPr eaLnBrk="1" hangingPunct="1">
              <a:lnSpc>
                <a:spcPct val="90000"/>
              </a:lnSpc>
              <a:defRPr/>
            </a:pPr>
            <a:r>
              <a:rPr lang="en-US" sz="3500" b="1"/>
              <a:t>Hospitality &amp; Socializing</a:t>
            </a:r>
          </a:p>
          <a:p>
            <a:pPr lvl="1" eaLnBrk="1" hangingPunct="1">
              <a:lnSpc>
                <a:spcPct val="90000"/>
              </a:lnSpc>
              <a:defRPr/>
            </a:pPr>
            <a:r>
              <a:rPr lang="en-US" sz="3200"/>
              <a:t>Regular assemblies of members to facilitate these efforts</a:t>
            </a:r>
          </a:p>
        </p:txBody>
      </p:sp>
      <p:sp>
        <p:nvSpPr>
          <p:cNvPr id="5" name="Rectangle 2">
            <a:extLst>
              <a:ext uri="{FF2B5EF4-FFF2-40B4-BE49-F238E27FC236}"/>
            </a:extLst>
          </p:cNvPr>
          <p:cNvSpPr>
            <a:spLocks noGrp="1" noChangeArrowheads="1"/>
          </p:cNvSpPr>
          <p:nvPr>
            <p:ph type="title"/>
          </p:nvPr>
        </p:nvSpPr>
        <p:spPr>
          <a:xfrm>
            <a:off x="457200" y="157163"/>
            <a:ext cx="8229600" cy="1139825"/>
          </a:xfrm>
        </p:spPr>
        <p:txBody>
          <a:bodyPr/>
          <a:lstStyle/>
          <a:p>
            <a:pPr eaLnBrk="1" hangingPunct="1">
              <a:defRPr/>
            </a:pPr>
            <a:r>
              <a:rPr lang="en-US" altLang="en-US" sz="5000" b="1" dirty="0">
                <a:ea typeface="+mj-ea"/>
                <a:cs typeface="+mj-cs"/>
              </a:rPr>
              <a:t>Some Areas of Work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1000"/>
                                        <p:tgtEl>
                                          <p:spTgt spid="68611">
                                            <p:txEl>
                                              <p:pRg st="0" end="0"/>
                                            </p:txEl>
                                          </p:spTgt>
                                        </p:tgtEl>
                                      </p:cBhvr>
                                    </p:animEffect>
                                    <p:anim calcmode="lin" valueType="num">
                                      <p:cBhvr>
                                        <p:cTn id="8"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86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611">
                                            <p:txEl>
                                              <p:pRg st="1" end="1"/>
                                            </p:txEl>
                                          </p:spTgt>
                                        </p:tgtEl>
                                        <p:attrNameLst>
                                          <p:attrName>style.visibility</p:attrName>
                                        </p:attrNameLst>
                                      </p:cBhvr>
                                      <p:to>
                                        <p:strVal val="visible"/>
                                      </p:to>
                                    </p:set>
                                    <p:animEffect transition="in" filter="fade">
                                      <p:cBhvr>
                                        <p:cTn id="14" dur="1000"/>
                                        <p:tgtEl>
                                          <p:spTgt spid="68611">
                                            <p:txEl>
                                              <p:pRg st="1" end="1"/>
                                            </p:txEl>
                                          </p:spTgt>
                                        </p:tgtEl>
                                      </p:cBhvr>
                                    </p:animEffect>
                                    <p:anim calcmode="lin" valueType="num">
                                      <p:cBhvr>
                                        <p:cTn id="15"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86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2"/>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a:extLst>
              <a:ext uri="{FF2B5EF4-FFF2-40B4-BE49-F238E27FC236}"/>
            </a:extLst>
          </p:cNvPr>
          <p:cNvSpPr>
            <a:spLocks noGrp="1" noChangeArrowheads="1"/>
          </p:cNvSpPr>
          <p:nvPr>
            <p:ph type="title"/>
          </p:nvPr>
        </p:nvSpPr>
        <p:spPr>
          <a:xfrm>
            <a:off x="457200" y="157163"/>
            <a:ext cx="8229600" cy="1139825"/>
          </a:xfrm>
        </p:spPr>
        <p:txBody>
          <a:bodyPr/>
          <a:lstStyle/>
          <a:p>
            <a:pPr eaLnBrk="1" hangingPunct="1">
              <a:defRPr/>
            </a:pPr>
            <a:r>
              <a:rPr lang="en-US" sz="5000" b="1"/>
              <a:t>Beginning to Do More</a:t>
            </a:r>
          </a:p>
        </p:txBody>
      </p:sp>
      <p:sp>
        <p:nvSpPr>
          <p:cNvPr id="49155" name="Rectangle 3"/>
          <p:cNvSpPr>
            <a:spLocks noGrp="1" noChangeArrowheads="1"/>
          </p:cNvSpPr>
          <p:nvPr>
            <p:ph type="body" idx="1"/>
          </p:nvPr>
        </p:nvSpPr>
        <p:spPr>
          <a:xfrm>
            <a:off x="609600" y="1828800"/>
            <a:ext cx="8077200" cy="4530725"/>
          </a:xfrm>
        </p:spPr>
        <p:txBody>
          <a:bodyPr/>
          <a:lstStyle/>
          <a:p>
            <a:pPr eaLnBrk="1" hangingPunct="1">
              <a:lnSpc>
                <a:spcPct val="90000"/>
              </a:lnSpc>
              <a:defRPr/>
            </a:pPr>
            <a:r>
              <a:rPr lang="en-US" sz="3600" dirty="0">
                <a:effectLst>
                  <a:outerShdw blurRad="50800" dist="38100" dir="2700000">
                    <a:srgbClr val="000000">
                      <a:alpha val="43000"/>
                    </a:srgbClr>
                  </a:outerShdw>
                </a:effectLst>
              </a:rPr>
              <a:t>Evangelism</a:t>
            </a:r>
          </a:p>
          <a:p>
            <a:pPr eaLnBrk="1" hangingPunct="1">
              <a:lnSpc>
                <a:spcPct val="90000"/>
              </a:lnSpc>
              <a:defRPr/>
            </a:pPr>
            <a:r>
              <a:rPr lang="en-US" sz="3600" dirty="0">
                <a:effectLst>
                  <a:outerShdw blurRad="50800" dist="38100" dir="2700000">
                    <a:srgbClr val="000000">
                      <a:alpha val="43000"/>
                    </a:srgbClr>
                  </a:outerShdw>
                </a:effectLst>
              </a:rPr>
              <a:t>Singing</a:t>
            </a:r>
          </a:p>
          <a:p>
            <a:pPr eaLnBrk="1" hangingPunct="1">
              <a:lnSpc>
                <a:spcPct val="90000"/>
              </a:lnSpc>
              <a:defRPr/>
            </a:pPr>
            <a:r>
              <a:rPr lang="en-US" sz="3600" dirty="0">
                <a:effectLst>
                  <a:outerShdw blurRad="50800" dist="38100" dir="2700000">
                    <a:srgbClr val="000000">
                      <a:alpha val="43000"/>
                    </a:srgbClr>
                  </a:outerShdw>
                </a:effectLst>
              </a:rPr>
              <a:t>Classes</a:t>
            </a:r>
          </a:p>
          <a:p>
            <a:pPr eaLnBrk="1" hangingPunct="1">
              <a:lnSpc>
                <a:spcPct val="90000"/>
              </a:lnSpc>
              <a:defRPr/>
            </a:pPr>
            <a:r>
              <a:rPr lang="en-US" sz="3600" dirty="0">
                <a:effectLst>
                  <a:outerShdw blurRad="50800" dist="38100" dir="2700000">
                    <a:srgbClr val="000000">
                      <a:alpha val="43000"/>
                    </a:srgbClr>
                  </a:outerShdw>
                </a:effectLst>
              </a:rPr>
              <a:t>Edification</a:t>
            </a:r>
          </a:p>
          <a:p>
            <a:pPr eaLnBrk="1" hangingPunct="1">
              <a:lnSpc>
                <a:spcPct val="90000"/>
              </a:lnSpc>
              <a:defRPr/>
            </a:pPr>
            <a:r>
              <a:rPr lang="en-US" sz="3600" dirty="0">
                <a:effectLst>
                  <a:outerShdw blurRad="50800" dist="38100" dir="2700000">
                    <a:srgbClr val="000000">
                      <a:alpha val="43000"/>
                    </a:srgbClr>
                  </a:outerShdw>
                </a:effectLst>
              </a:rPr>
              <a:t>Hospitality &amp; Socializing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1000" fill="hold"/>
                                        <p:tgtEl>
                                          <p:spTgt spid="68610"/>
                                        </p:tgtEl>
                                        <p:attrNameLst>
                                          <p:attrName>ppt_w</p:attrName>
                                        </p:attrNameLst>
                                      </p:cBhvr>
                                      <p:tavLst>
                                        <p:tav tm="0">
                                          <p:val>
                                            <p:strVal val="#ppt_w*0.70"/>
                                          </p:val>
                                        </p:tav>
                                        <p:tav tm="100000">
                                          <p:val>
                                            <p:strVal val="#ppt_w"/>
                                          </p:val>
                                        </p:tav>
                                      </p:tavLst>
                                    </p:anim>
                                    <p:anim calcmode="lin" valueType="num">
                                      <p:cBhvr>
                                        <p:cTn id="8" dur="1000" fill="hold"/>
                                        <p:tgtEl>
                                          <p:spTgt spid="68610"/>
                                        </p:tgtEl>
                                        <p:attrNameLst>
                                          <p:attrName>ppt_h</p:attrName>
                                        </p:attrNameLst>
                                      </p:cBhvr>
                                      <p:tavLst>
                                        <p:tav tm="0">
                                          <p:val>
                                            <p:strVal val="#ppt_h"/>
                                          </p:val>
                                        </p:tav>
                                        <p:tav tm="100000">
                                          <p:val>
                                            <p:strVal val="#ppt_h"/>
                                          </p:val>
                                        </p:tav>
                                      </p:tavLst>
                                    </p:anim>
                                    <p:animEffect transition="in" filter="fade">
                                      <p:cBhvr>
                                        <p:cTn id="9" dur="1000"/>
                                        <p:tgtEl>
                                          <p:spTgt spid="686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155">
                                            <p:txEl>
                                              <p:pRg st="0" end="0"/>
                                            </p:txEl>
                                          </p:spTgt>
                                        </p:tgtEl>
                                        <p:attrNameLst>
                                          <p:attrName>style.visibility</p:attrName>
                                        </p:attrNameLst>
                                      </p:cBhvr>
                                      <p:to>
                                        <p:strVal val="visible"/>
                                      </p:to>
                                    </p:set>
                                    <p:animEffect transition="in" filter="fade">
                                      <p:cBhvr>
                                        <p:cTn id="14" dur="1000"/>
                                        <p:tgtEl>
                                          <p:spTgt spid="49155">
                                            <p:txEl>
                                              <p:pRg st="0" end="0"/>
                                            </p:txEl>
                                          </p:spTgt>
                                        </p:tgtEl>
                                      </p:cBhvr>
                                    </p:animEffect>
                                    <p:anim calcmode="lin" valueType="num">
                                      <p:cBhvr>
                                        <p:cTn id="15" dur="10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91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155">
                                            <p:txEl>
                                              <p:pRg st="1" end="1"/>
                                            </p:txEl>
                                          </p:spTgt>
                                        </p:tgtEl>
                                        <p:attrNameLst>
                                          <p:attrName>style.visibility</p:attrName>
                                        </p:attrNameLst>
                                      </p:cBhvr>
                                      <p:to>
                                        <p:strVal val="visible"/>
                                      </p:to>
                                    </p:set>
                                    <p:animEffect transition="in" filter="fade">
                                      <p:cBhvr>
                                        <p:cTn id="21" dur="1000"/>
                                        <p:tgtEl>
                                          <p:spTgt spid="49155">
                                            <p:txEl>
                                              <p:pRg st="1" end="1"/>
                                            </p:txEl>
                                          </p:spTgt>
                                        </p:tgtEl>
                                      </p:cBhvr>
                                    </p:animEffect>
                                    <p:anim calcmode="lin" valueType="num">
                                      <p:cBhvr>
                                        <p:cTn id="22" dur="10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91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9155">
                                            <p:txEl>
                                              <p:pRg st="2" end="2"/>
                                            </p:txEl>
                                          </p:spTgt>
                                        </p:tgtEl>
                                        <p:attrNameLst>
                                          <p:attrName>style.visibility</p:attrName>
                                        </p:attrNameLst>
                                      </p:cBhvr>
                                      <p:to>
                                        <p:strVal val="visible"/>
                                      </p:to>
                                    </p:set>
                                    <p:animEffect transition="in" filter="fade">
                                      <p:cBhvr>
                                        <p:cTn id="28" dur="1000"/>
                                        <p:tgtEl>
                                          <p:spTgt spid="49155">
                                            <p:txEl>
                                              <p:pRg st="2" end="2"/>
                                            </p:txEl>
                                          </p:spTgt>
                                        </p:tgtEl>
                                      </p:cBhvr>
                                    </p:animEffect>
                                    <p:anim calcmode="lin" valueType="num">
                                      <p:cBhvr>
                                        <p:cTn id="29" dur="10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91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9155">
                                            <p:txEl>
                                              <p:pRg st="3" end="3"/>
                                            </p:txEl>
                                          </p:spTgt>
                                        </p:tgtEl>
                                        <p:attrNameLst>
                                          <p:attrName>style.visibility</p:attrName>
                                        </p:attrNameLst>
                                      </p:cBhvr>
                                      <p:to>
                                        <p:strVal val="visible"/>
                                      </p:to>
                                    </p:set>
                                    <p:animEffect transition="in" filter="fade">
                                      <p:cBhvr>
                                        <p:cTn id="35" dur="1000"/>
                                        <p:tgtEl>
                                          <p:spTgt spid="49155">
                                            <p:txEl>
                                              <p:pRg st="3" end="3"/>
                                            </p:txEl>
                                          </p:spTgt>
                                        </p:tgtEl>
                                      </p:cBhvr>
                                    </p:animEffect>
                                    <p:anim calcmode="lin" valueType="num">
                                      <p:cBhvr>
                                        <p:cTn id="36" dur="10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91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9155">
                                            <p:txEl>
                                              <p:pRg st="4" end="4"/>
                                            </p:txEl>
                                          </p:spTgt>
                                        </p:tgtEl>
                                        <p:attrNameLst>
                                          <p:attrName>style.visibility</p:attrName>
                                        </p:attrNameLst>
                                      </p:cBhvr>
                                      <p:to>
                                        <p:strVal val="visible"/>
                                      </p:to>
                                    </p:set>
                                    <p:animEffect transition="in" filter="fade">
                                      <p:cBhvr>
                                        <p:cTn id="42" dur="1000"/>
                                        <p:tgtEl>
                                          <p:spTgt spid="49155">
                                            <p:txEl>
                                              <p:pRg st="4" end="4"/>
                                            </p:txEl>
                                          </p:spTgt>
                                        </p:tgtEl>
                                      </p:cBhvr>
                                    </p:animEffect>
                                    <p:anim calcmode="lin" valueType="num">
                                      <p:cBhvr>
                                        <p:cTn id="43" dur="10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91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49155"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50178" name="Picture 3" descr="stars.jpg"/>
          <p:cNvPicPr>
            <a:picLocks noChangeAspect="1"/>
          </p:cNvPicPr>
          <p:nvPr/>
        </p:nvPicPr>
        <p:blipFill>
          <a:blip r:embed="rId2">
            <a:lum bright="-20000"/>
          </a:blip>
          <a:srcRect l="32843" t="21552" r="26196" b="20415"/>
          <a:stretch>
            <a:fillRect/>
          </a:stretch>
        </p:blipFill>
        <p:spPr bwMode="auto">
          <a:xfrm rot="10800000">
            <a:off x="0" y="0"/>
            <a:ext cx="9144000" cy="6861175"/>
          </a:xfrm>
          <a:prstGeom prst="rect">
            <a:avLst/>
          </a:prstGeom>
          <a:noFill/>
          <a:ln w="9525">
            <a:noFill/>
            <a:miter lim="800000"/>
            <a:headEnd/>
            <a:tailEnd/>
          </a:ln>
        </p:spPr>
      </p:pic>
      <p:pic>
        <p:nvPicPr>
          <p:cNvPr id="50179" name="Picture 17" descr="earth3.png"/>
          <p:cNvPicPr>
            <a:picLocks noChangeAspect="1"/>
          </p:cNvPicPr>
          <p:nvPr/>
        </p:nvPicPr>
        <p:blipFill>
          <a:blip r:embed="rId3">
            <a:clrChange>
              <a:clrFrom>
                <a:srgbClr val="040404"/>
              </a:clrFrom>
              <a:clrTo>
                <a:srgbClr val="040404">
                  <a:alpha val="0"/>
                </a:srgbClr>
              </a:clrTo>
            </a:clrChange>
          </a:blip>
          <a:srcRect/>
          <a:stretch>
            <a:fillRect/>
          </a:stretch>
        </p:blipFill>
        <p:spPr bwMode="auto">
          <a:xfrm>
            <a:off x="0" y="4191000"/>
            <a:ext cx="2425700" cy="2667000"/>
          </a:xfrm>
          <a:prstGeom prst="rect">
            <a:avLst/>
          </a:prstGeom>
          <a:noFill/>
          <a:ln w="9525">
            <a:noFill/>
            <a:miter lim="800000"/>
            <a:headEnd/>
            <a:tailEnd/>
          </a:ln>
        </p:spPr>
      </p:pic>
      <p:sp>
        <p:nvSpPr>
          <p:cNvPr id="3" name="Content Placeholder 2"/>
          <p:cNvSpPr>
            <a:spLocks noGrp="1"/>
          </p:cNvSpPr>
          <p:nvPr>
            <p:ph idx="1"/>
          </p:nvPr>
        </p:nvSpPr>
        <p:spPr>
          <a:xfrm>
            <a:off x="762000" y="1981200"/>
            <a:ext cx="7620000" cy="4073525"/>
          </a:xfrm>
        </p:spPr>
        <p:txBody>
          <a:bodyPr/>
          <a:lstStyle/>
          <a:p>
            <a:pPr marL="0" indent="0" algn="ctr">
              <a:spcAft>
                <a:spcPts val="1200"/>
              </a:spcAft>
              <a:buFont typeface="Wingdings" charset="2"/>
              <a:buNone/>
              <a:defRPr/>
            </a:pPr>
            <a:r>
              <a:rPr lang="en-US" sz="2400" b="1" dirty="0" smtClean="0"/>
              <a:t>“Therefore, if anyone is in Christ, he is a new creation; old things have passed away; behold, all things have become new. Now all things are of God, who has reconciled us to Himself through Jesus Christ, and has given us the ministry of reconciliation, that is, that God was in Christ reconciling the world to Himself, not imputing their trespasses to them, and has committed to us the word of reconciliation.”</a:t>
            </a:r>
            <a:endParaRPr lang="en-US" sz="2400" b="1" dirty="0"/>
          </a:p>
        </p:txBody>
      </p:sp>
      <p:pic>
        <p:nvPicPr>
          <p:cNvPr id="7" name="Picture 6"/>
          <p:cNvPicPr>
            <a:picLocks noChangeAspect="1"/>
          </p:cNvPicPr>
          <p:nvPr/>
        </p:nvPicPr>
        <p:blipFill>
          <a:blip r:embed="rId4"/>
          <a:srcRect/>
          <a:stretch>
            <a:fillRect/>
          </a:stretch>
        </p:blipFill>
        <p:spPr bwMode="auto">
          <a:xfrm>
            <a:off x="533400" y="381000"/>
            <a:ext cx="7772400" cy="1438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51202" name="Picture 3" descr="stars.jpg"/>
          <p:cNvPicPr>
            <a:picLocks noChangeAspect="1"/>
          </p:cNvPicPr>
          <p:nvPr/>
        </p:nvPicPr>
        <p:blipFill>
          <a:blip r:embed="rId2">
            <a:lum bright="-20000"/>
          </a:blip>
          <a:srcRect l="32843" t="21552" r="26196" b="20415"/>
          <a:stretch>
            <a:fillRect/>
          </a:stretch>
        </p:blipFill>
        <p:spPr bwMode="auto">
          <a:xfrm rot="10800000">
            <a:off x="0" y="0"/>
            <a:ext cx="9144000" cy="6861175"/>
          </a:xfrm>
          <a:prstGeom prst="rect">
            <a:avLst/>
          </a:prstGeom>
          <a:noFill/>
          <a:ln w="9525">
            <a:noFill/>
            <a:miter lim="800000"/>
            <a:headEnd/>
            <a:tailEnd/>
          </a:ln>
        </p:spPr>
      </p:pic>
      <p:pic>
        <p:nvPicPr>
          <p:cNvPr id="51203" name="Picture 17" descr="earth3.png"/>
          <p:cNvPicPr>
            <a:picLocks noChangeAspect="1"/>
          </p:cNvPicPr>
          <p:nvPr/>
        </p:nvPicPr>
        <p:blipFill>
          <a:blip r:embed="rId3">
            <a:clrChange>
              <a:clrFrom>
                <a:srgbClr val="040404"/>
              </a:clrFrom>
              <a:clrTo>
                <a:srgbClr val="040404">
                  <a:alpha val="0"/>
                </a:srgbClr>
              </a:clrTo>
            </a:clrChange>
          </a:blip>
          <a:srcRect/>
          <a:stretch>
            <a:fillRect/>
          </a:stretch>
        </p:blipFill>
        <p:spPr bwMode="auto">
          <a:xfrm>
            <a:off x="0" y="4191000"/>
            <a:ext cx="2425700" cy="2667000"/>
          </a:xfrm>
          <a:prstGeom prst="rect">
            <a:avLst/>
          </a:prstGeom>
          <a:noFill/>
          <a:ln w="9525">
            <a:noFill/>
            <a:miter lim="800000"/>
            <a:headEnd/>
            <a:tailEnd/>
          </a:ln>
        </p:spPr>
      </p:pic>
      <p:sp>
        <p:nvSpPr>
          <p:cNvPr id="3" name="Content Placeholder 2"/>
          <p:cNvSpPr>
            <a:spLocks noGrp="1"/>
          </p:cNvSpPr>
          <p:nvPr>
            <p:ph idx="1"/>
          </p:nvPr>
        </p:nvSpPr>
        <p:spPr>
          <a:xfrm>
            <a:off x="762000" y="1981200"/>
            <a:ext cx="7620000" cy="4073525"/>
          </a:xfrm>
        </p:spPr>
        <p:txBody>
          <a:bodyPr/>
          <a:lstStyle/>
          <a:p>
            <a:pPr marL="0" indent="0" algn="ctr">
              <a:spcAft>
                <a:spcPts val="1200"/>
              </a:spcAft>
              <a:buFont typeface="Wingdings" charset="2"/>
              <a:buNone/>
              <a:defRPr/>
            </a:pPr>
            <a:r>
              <a:rPr lang="en-US" sz="3000" b="1" dirty="0" smtClean="0"/>
              <a:t>“Brethren, I do not count myself to have apprehended; but one thing I do, forgetting those things which are behind and reaching forward to those things which are ahead, I press toward the goal for the prize of the upward call of God in Christ Jesus.”</a:t>
            </a:r>
            <a:endParaRPr lang="en-US" sz="3000" b="1" dirty="0"/>
          </a:p>
        </p:txBody>
      </p:sp>
      <p:pic>
        <p:nvPicPr>
          <p:cNvPr id="23" name="Picture 22"/>
          <p:cNvPicPr>
            <a:picLocks noChangeAspect="1"/>
          </p:cNvPicPr>
          <p:nvPr/>
        </p:nvPicPr>
        <p:blipFill>
          <a:blip r:embed="rId4"/>
          <a:srcRect/>
          <a:stretch>
            <a:fillRect/>
          </a:stretch>
        </p:blipFill>
        <p:spPr bwMode="auto">
          <a:xfrm>
            <a:off x="533400" y="609600"/>
            <a:ext cx="8001000" cy="893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52226" name="Picture 3" descr="stars.jpg"/>
          <p:cNvPicPr>
            <a:picLocks noChangeAspect="1"/>
          </p:cNvPicPr>
          <p:nvPr/>
        </p:nvPicPr>
        <p:blipFill>
          <a:blip r:embed="rId2">
            <a:lum bright="-20000"/>
          </a:blip>
          <a:srcRect l="32843" t="21552" r="26196" b="20415"/>
          <a:stretch>
            <a:fillRect/>
          </a:stretch>
        </p:blipFill>
        <p:spPr bwMode="auto">
          <a:xfrm rot="10800000">
            <a:off x="0" y="0"/>
            <a:ext cx="9144000" cy="6861175"/>
          </a:xfrm>
          <a:prstGeom prst="rect">
            <a:avLst/>
          </a:prstGeom>
          <a:noFill/>
          <a:ln w="9525">
            <a:noFill/>
            <a:miter lim="800000"/>
            <a:headEnd/>
            <a:tailEnd/>
          </a:ln>
        </p:spPr>
      </p:pic>
      <p:pic>
        <p:nvPicPr>
          <p:cNvPr id="52227" name="Picture 17" descr="earth3.png"/>
          <p:cNvPicPr>
            <a:picLocks noChangeAspect="1"/>
          </p:cNvPicPr>
          <p:nvPr/>
        </p:nvPicPr>
        <p:blipFill>
          <a:blip r:embed="rId3">
            <a:clrChange>
              <a:clrFrom>
                <a:srgbClr val="040404"/>
              </a:clrFrom>
              <a:clrTo>
                <a:srgbClr val="040404">
                  <a:alpha val="0"/>
                </a:srgbClr>
              </a:clrTo>
            </a:clrChange>
          </a:blip>
          <a:srcRect/>
          <a:stretch>
            <a:fillRect/>
          </a:stretch>
        </p:blipFill>
        <p:spPr bwMode="auto">
          <a:xfrm>
            <a:off x="0" y="4191000"/>
            <a:ext cx="2425700" cy="2667000"/>
          </a:xfrm>
          <a:prstGeom prst="rect">
            <a:avLst/>
          </a:prstGeom>
          <a:noFill/>
          <a:ln w="9525">
            <a:noFill/>
            <a:miter lim="800000"/>
            <a:headEnd/>
            <a:tailEnd/>
          </a:ln>
        </p:spPr>
      </p:pic>
      <p:sp>
        <p:nvSpPr>
          <p:cNvPr id="3" name="Content Placeholder 2"/>
          <p:cNvSpPr>
            <a:spLocks noGrp="1"/>
          </p:cNvSpPr>
          <p:nvPr>
            <p:ph idx="1"/>
          </p:nvPr>
        </p:nvSpPr>
        <p:spPr>
          <a:xfrm>
            <a:off x="762000" y="1981200"/>
            <a:ext cx="7620000" cy="4073525"/>
          </a:xfrm>
        </p:spPr>
        <p:txBody>
          <a:bodyPr/>
          <a:lstStyle/>
          <a:p>
            <a:pPr marL="0" indent="0" algn="ctr">
              <a:spcAft>
                <a:spcPts val="1200"/>
              </a:spcAft>
              <a:buFont typeface="Wingdings" charset="2"/>
              <a:buNone/>
              <a:defRPr/>
            </a:pPr>
            <a:r>
              <a:rPr lang="en-US" sz="2800" b="1" dirty="0" smtClean="0"/>
              <a:t>“For thus says the LORD: After seventy years are completed at Babylon, I will visit you and perform My good word toward you, and cause you to return to this place. For I know the thoughts that I think toward you, says the LORD, thoughts of peace and not of evil, to give you a future and a hope.”</a:t>
            </a:r>
            <a:endParaRPr lang="en-US" sz="2800" b="1" dirty="0"/>
          </a:p>
        </p:txBody>
      </p:sp>
      <p:pic>
        <p:nvPicPr>
          <p:cNvPr id="6" name="Picture 5"/>
          <p:cNvPicPr>
            <a:picLocks noChangeAspect="1"/>
          </p:cNvPicPr>
          <p:nvPr/>
        </p:nvPicPr>
        <p:blipFill>
          <a:blip r:embed="rId4"/>
          <a:srcRect/>
          <a:stretch>
            <a:fillRect/>
          </a:stretch>
        </p:blipFill>
        <p:spPr bwMode="auto">
          <a:xfrm>
            <a:off x="381000" y="685800"/>
            <a:ext cx="8077200" cy="901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53250" name="Picture 3" descr="stars.jpg"/>
          <p:cNvPicPr>
            <a:picLocks noChangeAspect="1"/>
          </p:cNvPicPr>
          <p:nvPr/>
        </p:nvPicPr>
        <p:blipFill>
          <a:blip r:embed="rId2">
            <a:lum bright="-20000"/>
          </a:blip>
          <a:srcRect l="32843" t="21552" r="26196" b="20415"/>
          <a:stretch>
            <a:fillRect/>
          </a:stretch>
        </p:blipFill>
        <p:spPr bwMode="auto">
          <a:xfrm rot="10800000">
            <a:off x="0" y="0"/>
            <a:ext cx="9144000" cy="6861175"/>
          </a:xfrm>
          <a:prstGeom prst="rect">
            <a:avLst/>
          </a:prstGeom>
          <a:noFill/>
          <a:ln w="9525">
            <a:noFill/>
            <a:miter lim="800000"/>
            <a:headEnd/>
            <a:tailEnd/>
          </a:ln>
        </p:spPr>
      </p:pic>
      <p:pic>
        <p:nvPicPr>
          <p:cNvPr id="53251" name="Picture 17" descr="earth3.png"/>
          <p:cNvPicPr>
            <a:picLocks noChangeAspect="1"/>
          </p:cNvPicPr>
          <p:nvPr/>
        </p:nvPicPr>
        <p:blipFill>
          <a:blip r:embed="rId3">
            <a:clrChange>
              <a:clrFrom>
                <a:srgbClr val="040404"/>
              </a:clrFrom>
              <a:clrTo>
                <a:srgbClr val="040404">
                  <a:alpha val="0"/>
                </a:srgbClr>
              </a:clrTo>
            </a:clrChange>
          </a:blip>
          <a:srcRect/>
          <a:stretch>
            <a:fillRect/>
          </a:stretch>
        </p:blipFill>
        <p:spPr bwMode="auto">
          <a:xfrm>
            <a:off x="0" y="4191000"/>
            <a:ext cx="2425700" cy="2667000"/>
          </a:xfrm>
          <a:prstGeom prst="rect">
            <a:avLst/>
          </a:prstGeom>
          <a:noFill/>
          <a:ln w="9525">
            <a:noFill/>
            <a:miter lim="800000"/>
            <a:headEnd/>
            <a:tailEnd/>
          </a:ln>
        </p:spPr>
      </p:pic>
      <p:pic>
        <p:nvPicPr>
          <p:cNvPr id="21" name="Picture 20"/>
          <p:cNvPicPr>
            <a:picLocks noChangeAspect="1"/>
          </p:cNvPicPr>
          <p:nvPr/>
        </p:nvPicPr>
        <p:blipFill>
          <a:blip r:embed="rId4"/>
          <a:srcRect/>
          <a:stretch>
            <a:fillRect/>
          </a:stretch>
        </p:blipFill>
        <p:spPr bwMode="auto">
          <a:xfrm>
            <a:off x="0" y="685800"/>
            <a:ext cx="9144000" cy="1030288"/>
          </a:xfrm>
          <a:prstGeom prst="rect">
            <a:avLst/>
          </a:prstGeom>
          <a:noFill/>
          <a:ln w="9525">
            <a:noFill/>
            <a:miter lim="800000"/>
            <a:headEnd/>
            <a:tailEnd/>
          </a:ln>
        </p:spPr>
      </p:pic>
      <p:sp>
        <p:nvSpPr>
          <p:cNvPr id="3" name="Content Placeholder 2"/>
          <p:cNvSpPr>
            <a:spLocks noGrp="1"/>
          </p:cNvSpPr>
          <p:nvPr>
            <p:ph idx="1"/>
          </p:nvPr>
        </p:nvSpPr>
        <p:spPr>
          <a:xfrm>
            <a:off x="762000" y="2209800"/>
            <a:ext cx="7620000" cy="4073525"/>
          </a:xfrm>
        </p:spPr>
        <p:txBody>
          <a:bodyPr/>
          <a:lstStyle/>
          <a:p>
            <a:pPr marL="0" indent="0" algn="ctr">
              <a:spcAft>
                <a:spcPts val="1200"/>
              </a:spcAft>
              <a:buFont typeface="Wingdings" charset="2"/>
              <a:buNone/>
              <a:defRPr/>
            </a:pPr>
            <a:r>
              <a:rPr lang="en-US" b="1" dirty="0" smtClean="0"/>
              <a:t>Last year we saw some changes</a:t>
            </a:r>
          </a:p>
          <a:p>
            <a:pPr marL="0" indent="0" algn="ctr">
              <a:spcAft>
                <a:spcPts val="1200"/>
              </a:spcAft>
              <a:buFont typeface="Wingdings" charset="2"/>
              <a:buNone/>
              <a:defRPr/>
            </a:pPr>
            <a:r>
              <a:rPr lang="en-US" b="1" dirty="0" smtClean="0"/>
              <a:t> Members we loved and cherished passed from this life. </a:t>
            </a:r>
          </a:p>
          <a:p>
            <a:pPr marL="0" indent="0" algn="ctr">
              <a:spcAft>
                <a:spcPts val="1200"/>
              </a:spcAft>
              <a:buFont typeface="Wingdings" charset="2"/>
              <a:buNone/>
              <a:defRPr/>
            </a:pPr>
            <a:r>
              <a:rPr lang="en-US" b="1" dirty="0" smtClean="0"/>
              <a:t>Others left Olsen Park due to jobs or family.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a:extLst>
              <a:ext uri="{FF2B5EF4-FFF2-40B4-BE49-F238E27FC236}"/>
            </a:extLst>
          </p:cNvPr>
          <p:cNvSpPr>
            <a:spLocks noGrp="1" noChangeArrowheads="1"/>
          </p:cNvSpPr>
          <p:nvPr>
            <p:ph type="title"/>
          </p:nvPr>
        </p:nvSpPr>
        <p:spPr/>
        <p:txBody>
          <a:bodyPr/>
          <a:lstStyle/>
          <a:p>
            <a:pPr eaLnBrk="1" hangingPunct="1">
              <a:defRPr/>
            </a:pPr>
            <a:r>
              <a:rPr lang="en-US" altLang="en-US" sz="4000" b="1" dirty="0">
                <a:ea typeface="+mj-ea"/>
                <a:cs typeface="+mj-cs"/>
              </a:rPr>
              <a:t>SUMMARY OF YEAR 2018</a:t>
            </a:r>
            <a:br>
              <a:rPr lang="en-US" altLang="en-US" sz="4000" b="1" dirty="0">
                <a:ea typeface="+mj-ea"/>
                <a:cs typeface="+mj-cs"/>
              </a:rPr>
            </a:br>
            <a:r>
              <a:rPr lang="en-US" altLang="en-US" sz="4000" b="1" dirty="0">
                <a:ea typeface="+mj-ea"/>
                <a:cs typeface="+mj-cs"/>
              </a:rPr>
              <a:t>CONTRIBUTIONS</a:t>
            </a:r>
          </a:p>
        </p:txBody>
      </p:sp>
      <p:sp>
        <p:nvSpPr>
          <p:cNvPr id="71683" name="Rectangle 3">
            <a:extLst>
              <a:ext uri="{FF2B5EF4-FFF2-40B4-BE49-F238E27FC236}"/>
            </a:extLst>
          </p:cNvPr>
          <p:cNvSpPr>
            <a:spLocks noGrp="1" noChangeArrowheads="1"/>
          </p:cNvSpPr>
          <p:nvPr>
            <p:ph type="body" idx="1"/>
          </p:nvPr>
        </p:nvSpPr>
        <p:spPr>
          <a:xfrm>
            <a:off x="457200" y="1905000"/>
            <a:ext cx="8305800" cy="4495800"/>
          </a:xfrm>
        </p:spPr>
        <p:txBody>
          <a:bodyPr/>
          <a:lstStyle/>
          <a:p>
            <a:pPr algn="ctr" eaLnBrk="1" hangingPunct="1">
              <a:spcAft>
                <a:spcPts val="600"/>
              </a:spcAft>
              <a:defRPr/>
            </a:pPr>
            <a:r>
              <a:rPr lang="en-US" dirty="0" smtClean="0"/>
              <a:t>TOTAL REGULAR CONTRIBUTION </a:t>
            </a:r>
          </a:p>
          <a:p>
            <a:pPr algn="ctr" eaLnBrk="1" hangingPunct="1">
              <a:spcAft>
                <a:spcPts val="600"/>
              </a:spcAft>
              <a:buFont typeface="Wingdings" charset="2"/>
              <a:buNone/>
              <a:defRPr/>
            </a:pPr>
            <a:r>
              <a:rPr lang="en-US" dirty="0" smtClean="0"/>
              <a:t>$205,181.93 – AVG $3945.81 WK</a:t>
            </a:r>
          </a:p>
          <a:p>
            <a:pPr algn="ctr" eaLnBrk="1" hangingPunct="1">
              <a:spcAft>
                <a:spcPts val="600"/>
              </a:spcAft>
              <a:defRPr/>
            </a:pPr>
            <a:r>
              <a:rPr lang="en-US" dirty="0" smtClean="0"/>
              <a:t>SPEC CONT FOR AFRICAN SAINTS</a:t>
            </a:r>
          </a:p>
          <a:p>
            <a:pPr algn="ctr" eaLnBrk="1" hangingPunct="1">
              <a:spcAft>
                <a:spcPts val="600"/>
              </a:spcAft>
              <a:buFont typeface="Wingdings" charset="2"/>
              <a:buNone/>
              <a:defRPr/>
            </a:pPr>
            <a:r>
              <a:rPr lang="en-US" dirty="0" smtClean="0"/>
              <a:t>$16,826.10</a:t>
            </a:r>
          </a:p>
          <a:p>
            <a:pPr algn="ctr" eaLnBrk="1" hangingPunct="1">
              <a:spcAft>
                <a:spcPts val="600"/>
              </a:spcAft>
              <a:defRPr/>
            </a:pPr>
            <a:r>
              <a:rPr lang="en-US" dirty="0" smtClean="0"/>
              <a:t>IRS REFUND $600.66</a:t>
            </a:r>
          </a:p>
          <a:p>
            <a:pPr algn="ctr" eaLnBrk="1" hangingPunct="1">
              <a:spcAft>
                <a:spcPts val="600"/>
              </a:spcAft>
              <a:defRPr/>
            </a:pPr>
            <a:r>
              <a:rPr lang="en-US" dirty="0" smtClean="0"/>
              <a:t>TOTAL CONTRIBUTION</a:t>
            </a:r>
          </a:p>
          <a:p>
            <a:pPr algn="ctr" eaLnBrk="1" hangingPunct="1">
              <a:spcAft>
                <a:spcPts val="600"/>
              </a:spcAft>
              <a:buFont typeface="Wingdings" charset="2"/>
              <a:buNone/>
              <a:defRPr/>
            </a:pPr>
            <a:r>
              <a:rPr lang="en-US" dirty="0" smtClean="0"/>
              <a:t>$222,608.69</a:t>
            </a:r>
          </a:p>
          <a:p>
            <a:pPr algn="ctr" eaLnBrk="1" hangingPunct="1">
              <a:buFont typeface="Wingdings" charset="2"/>
              <a:buNone/>
              <a:defRPr/>
            </a:pPr>
            <a:r>
              <a:rPr lang="en-US" dirty="0" smtClean="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1000" fill="hold"/>
                                        <p:tgtEl>
                                          <p:spTgt spid="71682"/>
                                        </p:tgtEl>
                                        <p:attrNameLst>
                                          <p:attrName>ppt_w</p:attrName>
                                        </p:attrNameLst>
                                      </p:cBhvr>
                                      <p:tavLst>
                                        <p:tav tm="0">
                                          <p:val>
                                            <p:strVal val="#ppt_w*0.70"/>
                                          </p:val>
                                        </p:tav>
                                        <p:tav tm="100000">
                                          <p:val>
                                            <p:strVal val="#ppt_w"/>
                                          </p:val>
                                        </p:tav>
                                      </p:tavLst>
                                    </p:anim>
                                    <p:anim calcmode="lin" valueType="num">
                                      <p:cBhvr>
                                        <p:cTn id="8" dur="1000" fill="hold"/>
                                        <p:tgtEl>
                                          <p:spTgt spid="71682"/>
                                        </p:tgtEl>
                                        <p:attrNameLst>
                                          <p:attrName>ppt_h</p:attrName>
                                        </p:attrNameLst>
                                      </p:cBhvr>
                                      <p:tavLst>
                                        <p:tav tm="0">
                                          <p:val>
                                            <p:strVal val="#ppt_h"/>
                                          </p:val>
                                        </p:tav>
                                        <p:tav tm="100000">
                                          <p:val>
                                            <p:strVal val="#ppt_h"/>
                                          </p:val>
                                        </p:tav>
                                      </p:tavLst>
                                    </p:anim>
                                    <p:animEffect transition="in" filter="fade">
                                      <p:cBhvr>
                                        <p:cTn id="9" dur="1000"/>
                                        <p:tgtEl>
                                          <p:spTgt spid="71682"/>
                                        </p:tgtEl>
                                      </p:cBhvr>
                                    </p:animEffect>
                                  </p:childTnLst>
                                </p:cTn>
                              </p:par>
                              <p:par>
                                <p:cTn id="10" presetID="55" presetClass="entr" presetSubtype="0" fill="hold" grpId="1" nodeType="withEffect">
                                  <p:stCondLst>
                                    <p:cond delay="0"/>
                                  </p:stCondLst>
                                  <p:childTnLst>
                                    <p:set>
                                      <p:cBhvr>
                                        <p:cTn id="11" dur="1" fill="hold">
                                          <p:stCondLst>
                                            <p:cond delay="0"/>
                                          </p:stCondLst>
                                        </p:cTn>
                                        <p:tgtEl>
                                          <p:spTgt spid="71682"/>
                                        </p:tgtEl>
                                        <p:attrNameLst>
                                          <p:attrName>style.visibility</p:attrName>
                                        </p:attrNameLst>
                                      </p:cBhvr>
                                      <p:to>
                                        <p:strVal val="visible"/>
                                      </p:to>
                                    </p:set>
                                    <p:anim calcmode="lin" valueType="num">
                                      <p:cBhvr>
                                        <p:cTn id="12" dur="1000" fill="hold"/>
                                        <p:tgtEl>
                                          <p:spTgt spid="71682"/>
                                        </p:tgtEl>
                                        <p:attrNameLst>
                                          <p:attrName>ppt_w</p:attrName>
                                        </p:attrNameLst>
                                      </p:cBhvr>
                                      <p:tavLst>
                                        <p:tav tm="0">
                                          <p:val>
                                            <p:strVal val="#ppt_w*0.70"/>
                                          </p:val>
                                        </p:tav>
                                        <p:tav tm="100000">
                                          <p:val>
                                            <p:strVal val="#ppt_w"/>
                                          </p:val>
                                        </p:tav>
                                      </p:tavLst>
                                    </p:anim>
                                    <p:anim calcmode="lin" valueType="num">
                                      <p:cBhvr>
                                        <p:cTn id="13" dur="1000" fill="hold"/>
                                        <p:tgtEl>
                                          <p:spTgt spid="71682"/>
                                        </p:tgtEl>
                                        <p:attrNameLst>
                                          <p:attrName>ppt_h</p:attrName>
                                        </p:attrNameLst>
                                      </p:cBhvr>
                                      <p:tavLst>
                                        <p:tav tm="0">
                                          <p:val>
                                            <p:strVal val="#ppt_h"/>
                                          </p:val>
                                        </p:tav>
                                        <p:tav tm="100000">
                                          <p:val>
                                            <p:strVal val="#ppt_h"/>
                                          </p:val>
                                        </p:tav>
                                      </p:tavLst>
                                    </p:anim>
                                    <p:animEffect transition="in" filter="fade">
                                      <p:cBhvr>
                                        <p:cTn id="14" dur="1000"/>
                                        <p:tgtEl>
                                          <p:spTgt spid="7168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683">
                                            <p:txEl>
                                              <p:pRg st="0" end="0"/>
                                            </p:txEl>
                                          </p:spTgt>
                                        </p:tgtEl>
                                        <p:attrNameLst>
                                          <p:attrName>style.visibility</p:attrName>
                                        </p:attrNameLst>
                                      </p:cBhvr>
                                      <p:to>
                                        <p:strVal val="visible"/>
                                      </p:to>
                                    </p:set>
                                    <p:animEffect transition="in" filter="fade">
                                      <p:cBhvr>
                                        <p:cTn id="19" dur="1000"/>
                                        <p:tgtEl>
                                          <p:spTgt spid="71683">
                                            <p:txEl>
                                              <p:pRg st="0" end="0"/>
                                            </p:txEl>
                                          </p:spTgt>
                                        </p:tgtEl>
                                      </p:cBhvr>
                                    </p:animEffect>
                                    <p:anim calcmode="lin" valueType="num">
                                      <p:cBhvr>
                                        <p:cTn id="20"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168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1683">
                                            <p:txEl>
                                              <p:pRg st="1" end="1"/>
                                            </p:txEl>
                                          </p:spTgt>
                                        </p:tgtEl>
                                        <p:attrNameLst>
                                          <p:attrName>style.visibility</p:attrName>
                                        </p:attrNameLst>
                                      </p:cBhvr>
                                      <p:to>
                                        <p:strVal val="visible"/>
                                      </p:to>
                                    </p:set>
                                    <p:animEffect transition="in" filter="fade">
                                      <p:cBhvr>
                                        <p:cTn id="24" dur="1000"/>
                                        <p:tgtEl>
                                          <p:spTgt spid="71683">
                                            <p:txEl>
                                              <p:pRg st="1" end="1"/>
                                            </p:txEl>
                                          </p:spTgt>
                                        </p:tgtEl>
                                      </p:cBhvr>
                                    </p:animEffect>
                                    <p:anim calcmode="lin" valueType="num">
                                      <p:cBhvr>
                                        <p:cTn id="25" dur="10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16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1683">
                                            <p:txEl>
                                              <p:pRg st="2" end="2"/>
                                            </p:txEl>
                                          </p:spTgt>
                                        </p:tgtEl>
                                        <p:attrNameLst>
                                          <p:attrName>style.visibility</p:attrName>
                                        </p:attrNameLst>
                                      </p:cBhvr>
                                      <p:to>
                                        <p:strVal val="visible"/>
                                      </p:to>
                                    </p:set>
                                    <p:animEffect transition="in" filter="fade">
                                      <p:cBhvr>
                                        <p:cTn id="31" dur="1000"/>
                                        <p:tgtEl>
                                          <p:spTgt spid="71683">
                                            <p:txEl>
                                              <p:pRg st="2" end="2"/>
                                            </p:txEl>
                                          </p:spTgt>
                                        </p:tgtEl>
                                      </p:cBhvr>
                                    </p:animEffect>
                                    <p:anim calcmode="lin" valueType="num">
                                      <p:cBhvr>
                                        <p:cTn id="32" dur="10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168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1683">
                                            <p:txEl>
                                              <p:pRg st="3" end="3"/>
                                            </p:txEl>
                                          </p:spTgt>
                                        </p:tgtEl>
                                        <p:attrNameLst>
                                          <p:attrName>style.visibility</p:attrName>
                                        </p:attrNameLst>
                                      </p:cBhvr>
                                      <p:to>
                                        <p:strVal val="visible"/>
                                      </p:to>
                                    </p:set>
                                    <p:animEffect transition="in" filter="fade">
                                      <p:cBhvr>
                                        <p:cTn id="36" dur="1000"/>
                                        <p:tgtEl>
                                          <p:spTgt spid="71683">
                                            <p:txEl>
                                              <p:pRg st="3" end="3"/>
                                            </p:txEl>
                                          </p:spTgt>
                                        </p:tgtEl>
                                      </p:cBhvr>
                                    </p:animEffect>
                                    <p:anim calcmode="lin" valueType="num">
                                      <p:cBhvr>
                                        <p:cTn id="37" dur="10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16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1683">
                                            <p:txEl>
                                              <p:pRg st="4" end="4"/>
                                            </p:txEl>
                                          </p:spTgt>
                                        </p:tgtEl>
                                        <p:attrNameLst>
                                          <p:attrName>style.visibility</p:attrName>
                                        </p:attrNameLst>
                                      </p:cBhvr>
                                      <p:to>
                                        <p:strVal val="visible"/>
                                      </p:to>
                                    </p:set>
                                    <p:animEffect transition="in" filter="fade">
                                      <p:cBhvr>
                                        <p:cTn id="43" dur="1000"/>
                                        <p:tgtEl>
                                          <p:spTgt spid="71683">
                                            <p:txEl>
                                              <p:pRg st="4" end="4"/>
                                            </p:txEl>
                                          </p:spTgt>
                                        </p:tgtEl>
                                      </p:cBhvr>
                                    </p:animEffect>
                                    <p:anim calcmode="lin" valueType="num">
                                      <p:cBhvr>
                                        <p:cTn id="44" dur="10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716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1683">
                                            <p:txEl>
                                              <p:pRg st="5" end="5"/>
                                            </p:txEl>
                                          </p:spTgt>
                                        </p:tgtEl>
                                        <p:attrNameLst>
                                          <p:attrName>style.visibility</p:attrName>
                                        </p:attrNameLst>
                                      </p:cBhvr>
                                      <p:to>
                                        <p:strVal val="visible"/>
                                      </p:to>
                                    </p:set>
                                    <p:animEffect transition="in" filter="fade">
                                      <p:cBhvr>
                                        <p:cTn id="50" dur="1000"/>
                                        <p:tgtEl>
                                          <p:spTgt spid="71683">
                                            <p:txEl>
                                              <p:pRg st="5" end="5"/>
                                            </p:txEl>
                                          </p:spTgt>
                                        </p:tgtEl>
                                      </p:cBhvr>
                                    </p:animEffect>
                                    <p:anim calcmode="lin" valueType="num">
                                      <p:cBhvr>
                                        <p:cTn id="51" dur="10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71683">
                                            <p:txEl>
                                              <p:pRg st="5" end="5"/>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1683">
                                            <p:txEl>
                                              <p:pRg st="6" end="6"/>
                                            </p:txEl>
                                          </p:spTgt>
                                        </p:tgtEl>
                                        <p:attrNameLst>
                                          <p:attrName>style.visibility</p:attrName>
                                        </p:attrNameLst>
                                      </p:cBhvr>
                                      <p:to>
                                        <p:strVal val="visible"/>
                                      </p:to>
                                    </p:set>
                                    <p:animEffect transition="in" filter="fade">
                                      <p:cBhvr>
                                        <p:cTn id="55" dur="1000"/>
                                        <p:tgtEl>
                                          <p:spTgt spid="71683">
                                            <p:txEl>
                                              <p:pRg st="6" end="6"/>
                                            </p:txEl>
                                          </p:spTgt>
                                        </p:tgtEl>
                                      </p:cBhvr>
                                    </p:animEffect>
                                    <p:anim calcmode="lin" valueType="num">
                                      <p:cBhvr>
                                        <p:cTn id="56" dur="1000" fill="hold"/>
                                        <p:tgtEl>
                                          <p:spTgt spid="7168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7168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2" grpId="1"/>
      <p:bldP spid="7168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54274" name="Picture 3" descr="stars.jpg"/>
          <p:cNvPicPr>
            <a:picLocks noChangeAspect="1"/>
          </p:cNvPicPr>
          <p:nvPr/>
        </p:nvPicPr>
        <p:blipFill>
          <a:blip r:embed="rId2">
            <a:lum bright="-20000"/>
          </a:blip>
          <a:srcRect l="32843" t="21552" r="26196" b="20415"/>
          <a:stretch>
            <a:fillRect/>
          </a:stretch>
        </p:blipFill>
        <p:spPr bwMode="auto">
          <a:xfrm rot="10800000">
            <a:off x="0" y="0"/>
            <a:ext cx="9144000" cy="6861175"/>
          </a:xfrm>
          <a:prstGeom prst="rect">
            <a:avLst/>
          </a:prstGeom>
          <a:noFill/>
          <a:ln w="9525">
            <a:noFill/>
            <a:miter lim="800000"/>
            <a:headEnd/>
            <a:tailEnd/>
          </a:ln>
        </p:spPr>
      </p:pic>
      <p:pic>
        <p:nvPicPr>
          <p:cNvPr id="54275" name="Picture 17" descr="earth3.png"/>
          <p:cNvPicPr>
            <a:picLocks noChangeAspect="1"/>
          </p:cNvPicPr>
          <p:nvPr/>
        </p:nvPicPr>
        <p:blipFill>
          <a:blip r:embed="rId3">
            <a:clrChange>
              <a:clrFrom>
                <a:srgbClr val="040404"/>
              </a:clrFrom>
              <a:clrTo>
                <a:srgbClr val="040404">
                  <a:alpha val="0"/>
                </a:srgbClr>
              </a:clrTo>
            </a:clrChange>
          </a:blip>
          <a:srcRect/>
          <a:stretch>
            <a:fillRect/>
          </a:stretch>
        </p:blipFill>
        <p:spPr bwMode="auto">
          <a:xfrm>
            <a:off x="0" y="4191000"/>
            <a:ext cx="2425700" cy="2667000"/>
          </a:xfrm>
          <a:prstGeom prst="rect">
            <a:avLst/>
          </a:prstGeom>
          <a:noFill/>
          <a:ln w="9525">
            <a:noFill/>
            <a:miter lim="800000"/>
            <a:headEnd/>
            <a:tailEnd/>
          </a:ln>
        </p:spPr>
      </p:pic>
      <p:pic>
        <p:nvPicPr>
          <p:cNvPr id="54276" name="Picture 20"/>
          <p:cNvPicPr>
            <a:picLocks noChangeAspect="1"/>
          </p:cNvPicPr>
          <p:nvPr/>
        </p:nvPicPr>
        <p:blipFill>
          <a:blip r:embed="rId4"/>
          <a:srcRect/>
          <a:stretch>
            <a:fillRect/>
          </a:stretch>
        </p:blipFill>
        <p:spPr bwMode="auto">
          <a:xfrm>
            <a:off x="0" y="685800"/>
            <a:ext cx="9144000" cy="1030288"/>
          </a:xfrm>
          <a:prstGeom prst="rect">
            <a:avLst/>
          </a:prstGeom>
          <a:noFill/>
          <a:ln w="9525">
            <a:noFill/>
            <a:miter lim="800000"/>
            <a:headEnd/>
            <a:tailEnd/>
          </a:ln>
        </p:spPr>
      </p:pic>
      <p:sp>
        <p:nvSpPr>
          <p:cNvPr id="3" name="Content Placeholder 2"/>
          <p:cNvSpPr>
            <a:spLocks noGrp="1"/>
          </p:cNvSpPr>
          <p:nvPr>
            <p:ph idx="1"/>
          </p:nvPr>
        </p:nvSpPr>
        <p:spPr>
          <a:xfrm>
            <a:off x="762000" y="2209800"/>
            <a:ext cx="7620000" cy="4073525"/>
          </a:xfrm>
        </p:spPr>
        <p:txBody>
          <a:bodyPr/>
          <a:lstStyle/>
          <a:p>
            <a:pPr marL="0" indent="0" algn="ctr">
              <a:spcAft>
                <a:spcPts val="1200"/>
              </a:spcAft>
              <a:buFont typeface="Wingdings" charset="2"/>
              <a:buNone/>
              <a:defRPr/>
            </a:pPr>
            <a:r>
              <a:rPr lang="en-US" b="1" dirty="0" smtClean="0"/>
              <a:t>When conditions change it’s easy to feel as if things are not as they should be. </a:t>
            </a:r>
          </a:p>
          <a:p>
            <a:pPr marL="0" indent="0" algn="ctr">
              <a:spcAft>
                <a:spcPts val="1200"/>
              </a:spcAft>
              <a:buFont typeface="Wingdings" charset="2"/>
              <a:buNone/>
              <a:defRPr/>
            </a:pPr>
            <a:r>
              <a:rPr lang="en-US" b="1" dirty="0" smtClean="0"/>
              <a:t>In reality, every end ushers in unforeseen and joyous new beginnings.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55298" name="Picture 3" descr="stars.jpg"/>
          <p:cNvPicPr>
            <a:picLocks noChangeAspect="1"/>
          </p:cNvPicPr>
          <p:nvPr/>
        </p:nvPicPr>
        <p:blipFill>
          <a:blip r:embed="rId2">
            <a:lum bright="-20000"/>
          </a:blip>
          <a:srcRect l="32843" t="21552" r="26196" b="20415"/>
          <a:stretch>
            <a:fillRect/>
          </a:stretch>
        </p:blipFill>
        <p:spPr bwMode="auto">
          <a:xfrm rot="10800000">
            <a:off x="0" y="0"/>
            <a:ext cx="9144000" cy="6861175"/>
          </a:xfrm>
          <a:prstGeom prst="rect">
            <a:avLst/>
          </a:prstGeom>
          <a:noFill/>
          <a:ln w="9525">
            <a:noFill/>
            <a:miter lim="800000"/>
            <a:headEnd/>
            <a:tailEnd/>
          </a:ln>
        </p:spPr>
      </p:pic>
      <p:pic>
        <p:nvPicPr>
          <p:cNvPr id="55299" name="Picture 17" descr="earth3.png"/>
          <p:cNvPicPr>
            <a:picLocks noChangeAspect="1"/>
          </p:cNvPicPr>
          <p:nvPr/>
        </p:nvPicPr>
        <p:blipFill>
          <a:blip r:embed="rId3">
            <a:clrChange>
              <a:clrFrom>
                <a:srgbClr val="040404"/>
              </a:clrFrom>
              <a:clrTo>
                <a:srgbClr val="040404">
                  <a:alpha val="0"/>
                </a:srgbClr>
              </a:clrTo>
            </a:clrChange>
          </a:blip>
          <a:srcRect/>
          <a:stretch>
            <a:fillRect/>
          </a:stretch>
        </p:blipFill>
        <p:spPr bwMode="auto">
          <a:xfrm>
            <a:off x="0" y="4191000"/>
            <a:ext cx="2425700" cy="2667000"/>
          </a:xfrm>
          <a:prstGeom prst="rect">
            <a:avLst/>
          </a:prstGeom>
          <a:noFill/>
          <a:ln w="9525">
            <a:noFill/>
            <a:miter lim="800000"/>
            <a:headEnd/>
            <a:tailEnd/>
          </a:ln>
        </p:spPr>
      </p:pic>
      <p:sp>
        <p:nvSpPr>
          <p:cNvPr id="3" name="Content Placeholder 2"/>
          <p:cNvSpPr>
            <a:spLocks noGrp="1"/>
          </p:cNvSpPr>
          <p:nvPr>
            <p:ph idx="1"/>
          </p:nvPr>
        </p:nvSpPr>
        <p:spPr>
          <a:xfrm>
            <a:off x="762000" y="1828800"/>
            <a:ext cx="7620000" cy="4454525"/>
          </a:xfrm>
        </p:spPr>
        <p:txBody>
          <a:bodyPr/>
          <a:lstStyle/>
          <a:p>
            <a:pPr marL="0" indent="0" algn="ctr">
              <a:spcAft>
                <a:spcPts val="1200"/>
              </a:spcAft>
              <a:buFont typeface="Wingdings" charset="2"/>
              <a:buNone/>
              <a:defRPr/>
            </a:pPr>
            <a:r>
              <a:rPr lang="en-US" sz="3800" b="1" dirty="0" smtClean="0"/>
              <a:t>Adult Bible Classes</a:t>
            </a:r>
          </a:p>
          <a:p>
            <a:pPr marL="0" indent="0" algn="ctr">
              <a:spcAft>
                <a:spcPts val="1200"/>
              </a:spcAft>
              <a:buFont typeface="Wingdings" charset="2"/>
              <a:buNone/>
              <a:defRPr/>
            </a:pPr>
            <a:r>
              <a:rPr lang="en-US" b="1" dirty="0" smtClean="0"/>
              <a:t>Sunday Morning</a:t>
            </a:r>
          </a:p>
          <a:p>
            <a:pPr marL="0" indent="0" algn="ctr">
              <a:spcAft>
                <a:spcPts val="1200"/>
              </a:spcAft>
              <a:buFont typeface="Wingdings" charset="2"/>
              <a:buNone/>
              <a:defRPr/>
            </a:pPr>
            <a:r>
              <a:rPr lang="en-US" sz="2800" b="1" dirty="0" smtClean="0"/>
              <a:t>Acts – The Beginning of the Church</a:t>
            </a:r>
          </a:p>
          <a:p>
            <a:pPr marL="0" indent="0" algn="ctr">
              <a:spcAft>
                <a:spcPts val="1200"/>
              </a:spcAft>
              <a:buFont typeface="Wingdings" charset="2"/>
              <a:buNone/>
              <a:defRPr/>
            </a:pPr>
            <a:r>
              <a:rPr lang="en-US" b="1" dirty="0" smtClean="0"/>
              <a:t>Wednesday Night</a:t>
            </a:r>
          </a:p>
          <a:p>
            <a:pPr marL="0" indent="0" algn="ctr">
              <a:spcAft>
                <a:spcPts val="1200"/>
              </a:spcAft>
              <a:buFont typeface="Wingdings" charset="2"/>
              <a:buNone/>
              <a:defRPr/>
            </a:pPr>
            <a:r>
              <a:rPr lang="en-US" sz="2800" b="1" dirty="0" smtClean="0"/>
              <a:t>Genesis – The Beginning of God’s Relationship with Man</a:t>
            </a:r>
            <a:endParaRPr lang="en-US" sz="2800" b="1" dirty="0"/>
          </a:p>
        </p:txBody>
      </p:sp>
      <p:pic>
        <p:nvPicPr>
          <p:cNvPr id="6" name="Picture 5"/>
          <p:cNvPicPr>
            <a:picLocks noChangeAspect="1"/>
          </p:cNvPicPr>
          <p:nvPr/>
        </p:nvPicPr>
        <p:blipFill>
          <a:blip r:embed="rId4"/>
          <a:srcRect l="893"/>
          <a:stretch>
            <a:fillRect/>
          </a:stretch>
        </p:blipFill>
        <p:spPr bwMode="auto">
          <a:xfrm>
            <a:off x="0" y="676275"/>
            <a:ext cx="9144000" cy="1030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56322" name="Picture 3" descr="stars.jpg"/>
          <p:cNvPicPr>
            <a:picLocks noChangeAspect="1"/>
          </p:cNvPicPr>
          <p:nvPr/>
        </p:nvPicPr>
        <p:blipFill>
          <a:blip r:embed="rId2">
            <a:lum bright="-20000"/>
          </a:blip>
          <a:srcRect l="32843" t="21552" r="26196" b="20415"/>
          <a:stretch>
            <a:fillRect/>
          </a:stretch>
        </p:blipFill>
        <p:spPr bwMode="auto">
          <a:xfrm rot="10800000">
            <a:off x="0" y="0"/>
            <a:ext cx="9144000" cy="6861175"/>
          </a:xfrm>
          <a:prstGeom prst="rect">
            <a:avLst/>
          </a:prstGeom>
          <a:noFill/>
          <a:ln w="9525">
            <a:noFill/>
            <a:miter lim="800000"/>
            <a:headEnd/>
            <a:tailEnd/>
          </a:ln>
        </p:spPr>
      </p:pic>
      <p:pic>
        <p:nvPicPr>
          <p:cNvPr id="56323" name="Picture 17" descr="earth3.png"/>
          <p:cNvPicPr>
            <a:picLocks noChangeAspect="1"/>
          </p:cNvPicPr>
          <p:nvPr/>
        </p:nvPicPr>
        <p:blipFill>
          <a:blip r:embed="rId3">
            <a:clrChange>
              <a:clrFrom>
                <a:srgbClr val="040404"/>
              </a:clrFrom>
              <a:clrTo>
                <a:srgbClr val="040404">
                  <a:alpha val="0"/>
                </a:srgbClr>
              </a:clrTo>
            </a:clrChange>
          </a:blip>
          <a:srcRect/>
          <a:stretch>
            <a:fillRect/>
          </a:stretch>
        </p:blipFill>
        <p:spPr bwMode="auto">
          <a:xfrm>
            <a:off x="0" y="4191000"/>
            <a:ext cx="2425700" cy="2667000"/>
          </a:xfrm>
          <a:prstGeom prst="rect">
            <a:avLst/>
          </a:prstGeom>
          <a:noFill/>
          <a:ln w="9525">
            <a:noFill/>
            <a:miter lim="800000"/>
            <a:headEnd/>
            <a:tailEnd/>
          </a:ln>
        </p:spPr>
      </p:pic>
      <p:sp>
        <p:nvSpPr>
          <p:cNvPr id="3" name="Content Placeholder 2"/>
          <p:cNvSpPr>
            <a:spLocks noGrp="1"/>
          </p:cNvSpPr>
          <p:nvPr>
            <p:ph idx="1"/>
          </p:nvPr>
        </p:nvSpPr>
        <p:spPr>
          <a:xfrm>
            <a:off x="762000" y="1828800"/>
            <a:ext cx="7620000" cy="4454525"/>
          </a:xfrm>
        </p:spPr>
        <p:txBody>
          <a:bodyPr/>
          <a:lstStyle/>
          <a:p>
            <a:pPr marL="0" indent="0" algn="ctr">
              <a:spcAft>
                <a:spcPts val="1200"/>
              </a:spcAft>
              <a:buFont typeface="Wingdings" charset="2"/>
              <a:buNone/>
              <a:defRPr/>
            </a:pPr>
            <a:r>
              <a:rPr lang="en-US" sz="3800" b="1" dirty="0" smtClean="0"/>
              <a:t>Special Sermons</a:t>
            </a:r>
          </a:p>
          <a:p>
            <a:pPr marL="0" indent="0" algn="ctr">
              <a:spcAft>
                <a:spcPts val="1200"/>
              </a:spcAft>
              <a:buFont typeface="Wingdings" charset="2"/>
              <a:buNone/>
              <a:defRPr/>
            </a:pPr>
            <a:r>
              <a:rPr lang="en-US" sz="2400" b="1" dirty="0" smtClean="0"/>
              <a:t>February – Beginning to Be a Better You</a:t>
            </a:r>
          </a:p>
          <a:p>
            <a:pPr marL="0" indent="0" algn="ctr">
              <a:spcAft>
                <a:spcPts val="1200"/>
              </a:spcAft>
              <a:buFont typeface="Wingdings" charset="2"/>
              <a:buNone/>
              <a:defRPr/>
            </a:pPr>
            <a:r>
              <a:rPr lang="en-US" sz="2400" b="1" dirty="0" smtClean="0"/>
              <a:t>March – Beginning a Stronger Commitment to the Church</a:t>
            </a:r>
          </a:p>
          <a:p>
            <a:pPr marL="0" indent="0" algn="ctr">
              <a:spcAft>
                <a:spcPts val="1200"/>
              </a:spcAft>
              <a:buFont typeface="Wingdings" charset="2"/>
              <a:buNone/>
              <a:defRPr/>
            </a:pPr>
            <a:r>
              <a:rPr lang="en-US" sz="2400" b="1" dirty="0" smtClean="0"/>
              <a:t>April – Beginning a Mended Relationship</a:t>
            </a:r>
          </a:p>
          <a:p>
            <a:pPr marL="0" indent="0" algn="ctr">
              <a:spcAft>
                <a:spcPts val="1200"/>
              </a:spcAft>
              <a:buFont typeface="Wingdings" charset="2"/>
              <a:buNone/>
              <a:defRPr/>
            </a:pPr>
            <a:r>
              <a:rPr lang="en-US" sz="2400" b="1" dirty="0" smtClean="0"/>
              <a:t>May – Beginning a New Family</a:t>
            </a:r>
          </a:p>
          <a:p>
            <a:pPr marL="0" indent="0" algn="ctr">
              <a:spcAft>
                <a:spcPts val="1200"/>
              </a:spcAft>
              <a:buFont typeface="Wingdings" charset="2"/>
              <a:buNone/>
              <a:defRPr/>
            </a:pPr>
            <a:r>
              <a:rPr lang="en-US" sz="2400" b="1" dirty="0" smtClean="0"/>
              <a:t>June – Beginning Relationships with New Members</a:t>
            </a:r>
          </a:p>
        </p:txBody>
      </p:sp>
      <p:pic>
        <p:nvPicPr>
          <p:cNvPr id="56325" name="Picture 5"/>
          <p:cNvPicPr>
            <a:picLocks noChangeAspect="1"/>
          </p:cNvPicPr>
          <p:nvPr/>
        </p:nvPicPr>
        <p:blipFill>
          <a:blip r:embed="rId4"/>
          <a:srcRect l="893"/>
          <a:stretch>
            <a:fillRect/>
          </a:stretch>
        </p:blipFill>
        <p:spPr bwMode="auto">
          <a:xfrm>
            <a:off x="0" y="676275"/>
            <a:ext cx="9144000" cy="1030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57346" name="Picture 3" descr="stars.jpg"/>
          <p:cNvPicPr>
            <a:picLocks noChangeAspect="1"/>
          </p:cNvPicPr>
          <p:nvPr/>
        </p:nvPicPr>
        <p:blipFill>
          <a:blip r:embed="rId2">
            <a:lum bright="-20000"/>
          </a:blip>
          <a:srcRect l="32843" t="21552" r="26196" b="20415"/>
          <a:stretch>
            <a:fillRect/>
          </a:stretch>
        </p:blipFill>
        <p:spPr bwMode="auto">
          <a:xfrm rot="10800000">
            <a:off x="0" y="0"/>
            <a:ext cx="9144000" cy="6861175"/>
          </a:xfrm>
          <a:prstGeom prst="rect">
            <a:avLst/>
          </a:prstGeom>
          <a:noFill/>
          <a:ln w="9525">
            <a:noFill/>
            <a:miter lim="800000"/>
            <a:headEnd/>
            <a:tailEnd/>
          </a:ln>
        </p:spPr>
      </p:pic>
      <p:pic>
        <p:nvPicPr>
          <p:cNvPr id="57347" name="Picture 17" descr="earth3.png"/>
          <p:cNvPicPr>
            <a:picLocks noChangeAspect="1"/>
          </p:cNvPicPr>
          <p:nvPr/>
        </p:nvPicPr>
        <p:blipFill>
          <a:blip r:embed="rId3">
            <a:clrChange>
              <a:clrFrom>
                <a:srgbClr val="040404"/>
              </a:clrFrom>
              <a:clrTo>
                <a:srgbClr val="040404">
                  <a:alpha val="0"/>
                </a:srgbClr>
              </a:clrTo>
            </a:clrChange>
          </a:blip>
          <a:srcRect/>
          <a:stretch>
            <a:fillRect/>
          </a:stretch>
        </p:blipFill>
        <p:spPr bwMode="auto">
          <a:xfrm>
            <a:off x="0" y="4191000"/>
            <a:ext cx="2425700" cy="2667000"/>
          </a:xfrm>
          <a:prstGeom prst="rect">
            <a:avLst/>
          </a:prstGeom>
          <a:noFill/>
          <a:ln w="9525">
            <a:noFill/>
            <a:miter lim="800000"/>
            <a:headEnd/>
            <a:tailEnd/>
          </a:ln>
        </p:spPr>
      </p:pic>
      <p:sp>
        <p:nvSpPr>
          <p:cNvPr id="3" name="Content Placeholder 2"/>
          <p:cNvSpPr>
            <a:spLocks noGrp="1"/>
          </p:cNvSpPr>
          <p:nvPr>
            <p:ph idx="1"/>
          </p:nvPr>
        </p:nvSpPr>
        <p:spPr>
          <a:xfrm>
            <a:off x="762000" y="1828800"/>
            <a:ext cx="7620000" cy="4454525"/>
          </a:xfrm>
        </p:spPr>
        <p:txBody>
          <a:bodyPr/>
          <a:lstStyle/>
          <a:p>
            <a:pPr marL="0" indent="0" algn="ctr">
              <a:spcAft>
                <a:spcPts val="1200"/>
              </a:spcAft>
              <a:buFont typeface="Wingdings" charset="2"/>
              <a:buNone/>
              <a:defRPr/>
            </a:pPr>
            <a:r>
              <a:rPr lang="en-US" sz="3800" b="1" dirty="0" smtClean="0"/>
              <a:t>Special Sermons</a:t>
            </a:r>
          </a:p>
          <a:p>
            <a:pPr marL="0" indent="0" algn="ctr">
              <a:spcAft>
                <a:spcPts val="1200"/>
              </a:spcAft>
              <a:buFont typeface="Wingdings" charset="2"/>
              <a:buNone/>
              <a:defRPr/>
            </a:pPr>
            <a:r>
              <a:rPr lang="en-US" sz="2400" b="1" dirty="0" smtClean="0"/>
              <a:t>July – Beginning Life in Christ</a:t>
            </a:r>
          </a:p>
          <a:p>
            <a:pPr marL="0" indent="0" algn="ctr">
              <a:spcAft>
                <a:spcPts val="1200"/>
              </a:spcAft>
              <a:buFont typeface="Wingdings" charset="2"/>
              <a:buNone/>
              <a:defRPr/>
            </a:pPr>
            <a:r>
              <a:rPr lang="en-US" sz="2400" b="1" dirty="0" smtClean="0"/>
              <a:t>August – Beginning to Share the Gospel</a:t>
            </a:r>
          </a:p>
          <a:p>
            <a:pPr marL="0" indent="0" algn="ctr">
              <a:spcAft>
                <a:spcPts val="1200"/>
              </a:spcAft>
              <a:buFont typeface="Wingdings" charset="2"/>
              <a:buNone/>
              <a:defRPr/>
            </a:pPr>
            <a:r>
              <a:rPr lang="en-US" sz="2400" b="1" dirty="0" smtClean="0"/>
              <a:t>September – Beginning to Deal with Hardship</a:t>
            </a:r>
          </a:p>
          <a:p>
            <a:pPr marL="0" indent="0" algn="ctr">
              <a:spcAft>
                <a:spcPts val="1200"/>
              </a:spcAft>
              <a:buFont typeface="Wingdings" charset="2"/>
              <a:buNone/>
              <a:defRPr/>
            </a:pPr>
            <a:r>
              <a:rPr lang="en-US" sz="2400" b="1" dirty="0" smtClean="0"/>
              <a:t>October – Beginning to Reach out to Others</a:t>
            </a:r>
          </a:p>
        </p:txBody>
      </p:sp>
      <p:pic>
        <p:nvPicPr>
          <p:cNvPr id="57349" name="Picture 5"/>
          <p:cNvPicPr>
            <a:picLocks noChangeAspect="1"/>
          </p:cNvPicPr>
          <p:nvPr/>
        </p:nvPicPr>
        <p:blipFill>
          <a:blip r:embed="rId4"/>
          <a:srcRect l="893"/>
          <a:stretch>
            <a:fillRect/>
          </a:stretch>
        </p:blipFill>
        <p:spPr bwMode="auto">
          <a:xfrm>
            <a:off x="0" y="676275"/>
            <a:ext cx="9144000" cy="1030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58370" name="Picture 3" descr="stars.jpg"/>
          <p:cNvPicPr>
            <a:picLocks noChangeAspect="1"/>
          </p:cNvPicPr>
          <p:nvPr/>
        </p:nvPicPr>
        <p:blipFill>
          <a:blip r:embed="rId2">
            <a:lum bright="-20000"/>
          </a:blip>
          <a:srcRect l="32843" t="21552" r="26196" b="20415"/>
          <a:stretch>
            <a:fillRect/>
          </a:stretch>
        </p:blipFill>
        <p:spPr bwMode="auto">
          <a:xfrm rot="10800000">
            <a:off x="0" y="0"/>
            <a:ext cx="9144000" cy="6861175"/>
          </a:xfrm>
          <a:prstGeom prst="rect">
            <a:avLst/>
          </a:prstGeom>
          <a:noFill/>
          <a:ln w="9525">
            <a:noFill/>
            <a:miter lim="800000"/>
            <a:headEnd/>
            <a:tailEnd/>
          </a:ln>
        </p:spPr>
      </p:pic>
      <p:pic>
        <p:nvPicPr>
          <p:cNvPr id="58371" name="Picture 17" descr="earth3.png"/>
          <p:cNvPicPr>
            <a:picLocks noChangeAspect="1"/>
          </p:cNvPicPr>
          <p:nvPr/>
        </p:nvPicPr>
        <p:blipFill>
          <a:blip r:embed="rId3">
            <a:clrChange>
              <a:clrFrom>
                <a:srgbClr val="040404"/>
              </a:clrFrom>
              <a:clrTo>
                <a:srgbClr val="040404">
                  <a:alpha val="0"/>
                </a:srgbClr>
              </a:clrTo>
            </a:clrChange>
          </a:blip>
          <a:srcRect/>
          <a:stretch>
            <a:fillRect/>
          </a:stretch>
        </p:blipFill>
        <p:spPr bwMode="auto">
          <a:xfrm>
            <a:off x="0" y="4191000"/>
            <a:ext cx="2425700" cy="2667000"/>
          </a:xfrm>
          <a:prstGeom prst="rect">
            <a:avLst/>
          </a:prstGeom>
          <a:noFill/>
          <a:ln w="9525">
            <a:noFill/>
            <a:miter lim="800000"/>
            <a:headEnd/>
            <a:tailEnd/>
          </a:ln>
        </p:spPr>
      </p:pic>
      <p:sp>
        <p:nvSpPr>
          <p:cNvPr id="3" name="Content Placeholder 2"/>
          <p:cNvSpPr>
            <a:spLocks noGrp="1"/>
          </p:cNvSpPr>
          <p:nvPr>
            <p:ph idx="1"/>
          </p:nvPr>
        </p:nvSpPr>
        <p:spPr>
          <a:xfrm>
            <a:off x="990600" y="1828800"/>
            <a:ext cx="7162800" cy="4454525"/>
          </a:xfrm>
        </p:spPr>
        <p:txBody>
          <a:bodyPr/>
          <a:lstStyle/>
          <a:p>
            <a:pPr marL="0" indent="0" algn="ctr">
              <a:spcAft>
                <a:spcPts val="1200"/>
              </a:spcAft>
              <a:buFont typeface="Wingdings" charset="2"/>
              <a:buNone/>
              <a:defRPr/>
            </a:pPr>
            <a:r>
              <a:rPr lang="en-US" sz="3800" b="1" dirty="0" smtClean="0"/>
              <a:t>Special Sermons</a:t>
            </a:r>
          </a:p>
          <a:p>
            <a:pPr marL="0" indent="0" algn="ctr">
              <a:spcAft>
                <a:spcPts val="1200"/>
              </a:spcAft>
              <a:buFont typeface="Wingdings" charset="2"/>
              <a:buNone/>
              <a:defRPr/>
            </a:pPr>
            <a:r>
              <a:rPr lang="en-US" sz="2400" b="1" dirty="0" smtClean="0"/>
              <a:t>November – Beginning a Better Life of Prayer</a:t>
            </a:r>
          </a:p>
          <a:p>
            <a:pPr marL="0" indent="0" algn="ctr">
              <a:spcAft>
                <a:spcPts val="1200"/>
              </a:spcAft>
              <a:buFont typeface="Wingdings" charset="2"/>
              <a:buNone/>
              <a:defRPr/>
            </a:pPr>
            <a:r>
              <a:rPr lang="en-US" sz="2400" b="1" dirty="0" smtClean="0"/>
              <a:t>December – Beginning to Plan for the New Year</a:t>
            </a:r>
          </a:p>
        </p:txBody>
      </p:sp>
      <p:pic>
        <p:nvPicPr>
          <p:cNvPr id="58373" name="Picture 5"/>
          <p:cNvPicPr>
            <a:picLocks noChangeAspect="1"/>
          </p:cNvPicPr>
          <p:nvPr/>
        </p:nvPicPr>
        <p:blipFill>
          <a:blip r:embed="rId4"/>
          <a:srcRect l="893"/>
          <a:stretch>
            <a:fillRect/>
          </a:stretch>
        </p:blipFill>
        <p:spPr bwMode="auto">
          <a:xfrm>
            <a:off x="0" y="676275"/>
            <a:ext cx="9144000" cy="1030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a:extLst>
              <a:ext uri="{FF2B5EF4-FFF2-40B4-BE49-F238E27FC236}"/>
            </a:extLst>
          </p:cNvPr>
          <p:cNvSpPr>
            <a:spLocks noGrp="1" noChangeArrowheads="1"/>
          </p:cNvSpPr>
          <p:nvPr>
            <p:ph type="title"/>
          </p:nvPr>
        </p:nvSpPr>
        <p:spPr/>
        <p:txBody>
          <a:bodyPr/>
          <a:lstStyle/>
          <a:p>
            <a:pPr eaLnBrk="1" hangingPunct="1">
              <a:defRPr/>
            </a:pPr>
            <a:r>
              <a:rPr lang="en-US" altLang="en-US" sz="4000" b="1" dirty="0">
                <a:ea typeface="+mj-ea"/>
                <a:cs typeface="+mj-cs"/>
              </a:rPr>
              <a:t>SUMMARY OF EXPENSES</a:t>
            </a:r>
            <a:br>
              <a:rPr lang="en-US" altLang="en-US" sz="4000" b="1" dirty="0">
                <a:ea typeface="+mj-ea"/>
                <a:cs typeface="+mj-cs"/>
              </a:rPr>
            </a:br>
            <a:r>
              <a:rPr lang="en-US" altLang="en-US" sz="4000" b="1" dirty="0">
                <a:ea typeface="+mj-ea"/>
                <a:cs typeface="+mj-cs"/>
              </a:rPr>
              <a:t>2018</a:t>
            </a:r>
          </a:p>
        </p:txBody>
      </p:sp>
      <p:sp>
        <p:nvSpPr>
          <p:cNvPr id="74755" name="Rectangle 3">
            <a:extLst>
              <a:ext uri="{FF2B5EF4-FFF2-40B4-BE49-F238E27FC236}"/>
            </a:extLst>
          </p:cNvPr>
          <p:cNvSpPr>
            <a:spLocks noGrp="1" noChangeArrowheads="1"/>
          </p:cNvSpPr>
          <p:nvPr>
            <p:ph type="body" idx="1"/>
          </p:nvPr>
        </p:nvSpPr>
        <p:spPr>
          <a:xfrm>
            <a:off x="457200" y="2209800"/>
            <a:ext cx="8229600" cy="3921125"/>
          </a:xfrm>
        </p:spPr>
        <p:txBody>
          <a:bodyPr/>
          <a:lstStyle/>
          <a:p>
            <a:pPr marL="0" indent="0" algn="ctr" eaLnBrk="1" hangingPunct="1">
              <a:lnSpc>
                <a:spcPct val="80000"/>
              </a:lnSpc>
              <a:buFont typeface="Wingdings" charset="2"/>
              <a:buNone/>
              <a:defRPr/>
            </a:pPr>
            <a:r>
              <a:rPr lang="en-US" sz="3000" smtClean="0"/>
              <a:t>TOTAL EXPENSES INCLUDING AFRICAN BENEVOLENCE </a:t>
            </a:r>
          </a:p>
          <a:p>
            <a:pPr marL="0" indent="0" algn="ctr" eaLnBrk="1" hangingPunct="1">
              <a:lnSpc>
                <a:spcPct val="80000"/>
              </a:lnSpc>
              <a:buFont typeface="Wingdings" charset="2"/>
              <a:buNone/>
              <a:defRPr/>
            </a:pPr>
            <a:r>
              <a:rPr lang="en-US" sz="3000" smtClean="0"/>
              <a:t>	$215,330.87</a:t>
            </a:r>
          </a:p>
          <a:p>
            <a:pPr marL="0" indent="0" algn="ctr" eaLnBrk="1" hangingPunct="1">
              <a:lnSpc>
                <a:spcPct val="80000"/>
              </a:lnSpc>
              <a:buFont typeface="Wingdings" charset="2"/>
              <a:buNone/>
              <a:defRPr/>
            </a:pPr>
            <a:r>
              <a:rPr lang="en-US" sz="3000" smtClean="0"/>
              <a:t>			</a:t>
            </a:r>
          </a:p>
          <a:p>
            <a:pPr marL="0" indent="0" algn="ctr" eaLnBrk="1" hangingPunct="1">
              <a:lnSpc>
                <a:spcPct val="80000"/>
              </a:lnSpc>
              <a:buFont typeface="Wingdings" charset="2"/>
              <a:buNone/>
              <a:defRPr/>
            </a:pPr>
            <a:r>
              <a:rPr lang="en-US" sz="3000" smtClean="0"/>
              <a:t>TOTAL CONTRIBUTIONS</a:t>
            </a:r>
          </a:p>
          <a:p>
            <a:pPr marL="0" indent="0" algn="ctr" eaLnBrk="1" hangingPunct="1">
              <a:lnSpc>
                <a:spcPct val="80000"/>
              </a:lnSpc>
              <a:buFont typeface="Wingdings" charset="2"/>
              <a:buNone/>
              <a:defRPr/>
            </a:pPr>
            <a:r>
              <a:rPr lang="en-US" sz="3000" smtClean="0"/>
              <a:t>	$222,608.69</a:t>
            </a:r>
          </a:p>
          <a:p>
            <a:pPr marL="0" indent="0" algn="ctr" eaLnBrk="1" hangingPunct="1">
              <a:lnSpc>
                <a:spcPct val="80000"/>
              </a:lnSpc>
              <a:buFont typeface="Wingdings" charset="2"/>
              <a:buNone/>
              <a:defRPr/>
            </a:pPr>
            <a:r>
              <a:rPr lang="en-US" sz="3000" smtClean="0"/>
              <a:t>			</a:t>
            </a:r>
          </a:p>
          <a:p>
            <a:pPr marL="0" indent="0" algn="ctr" eaLnBrk="1" hangingPunct="1">
              <a:lnSpc>
                <a:spcPct val="80000"/>
              </a:lnSpc>
              <a:buFont typeface="Wingdings" charset="2"/>
              <a:buNone/>
              <a:defRPr/>
            </a:pPr>
            <a:r>
              <a:rPr lang="en-US" sz="3000" smtClean="0"/>
              <a:t>SURPLUS OF</a:t>
            </a:r>
          </a:p>
          <a:p>
            <a:pPr marL="0" indent="0" algn="ctr" eaLnBrk="1" hangingPunct="1">
              <a:lnSpc>
                <a:spcPct val="80000"/>
              </a:lnSpc>
              <a:buFont typeface="Wingdings" charset="2"/>
              <a:buNone/>
              <a:defRPr/>
            </a:pPr>
            <a:r>
              <a:rPr lang="en-US" sz="3000" smtClean="0"/>
              <a:t>$7,277.82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1000" fill="hold"/>
                                        <p:tgtEl>
                                          <p:spTgt spid="74754"/>
                                        </p:tgtEl>
                                        <p:attrNameLst>
                                          <p:attrName>ppt_w</p:attrName>
                                        </p:attrNameLst>
                                      </p:cBhvr>
                                      <p:tavLst>
                                        <p:tav tm="0">
                                          <p:val>
                                            <p:strVal val="#ppt_w*0.70"/>
                                          </p:val>
                                        </p:tav>
                                        <p:tav tm="100000">
                                          <p:val>
                                            <p:strVal val="#ppt_w"/>
                                          </p:val>
                                        </p:tav>
                                      </p:tavLst>
                                    </p:anim>
                                    <p:anim calcmode="lin" valueType="num">
                                      <p:cBhvr>
                                        <p:cTn id="8" dur="1000" fill="hold"/>
                                        <p:tgtEl>
                                          <p:spTgt spid="74754"/>
                                        </p:tgtEl>
                                        <p:attrNameLst>
                                          <p:attrName>ppt_h</p:attrName>
                                        </p:attrNameLst>
                                      </p:cBhvr>
                                      <p:tavLst>
                                        <p:tav tm="0">
                                          <p:val>
                                            <p:strVal val="#ppt_h"/>
                                          </p:val>
                                        </p:tav>
                                        <p:tav tm="100000">
                                          <p:val>
                                            <p:strVal val="#ppt_h"/>
                                          </p:val>
                                        </p:tav>
                                      </p:tavLst>
                                    </p:anim>
                                    <p:animEffect transition="in" filter="fade">
                                      <p:cBhvr>
                                        <p:cTn id="9" dur="1000"/>
                                        <p:tgtEl>
                                          <p:spTgt spid="7475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4755">
                                            <p:txEl>
                                              <p:pRg st="0" end="0"/>
                                            </p:txEl>
                                          </p:spTgt>
                                        </p:tgtEl>
                                        <p:attrNameLst>
                                          <p:attrName>style.visibility</p:attrName>
                                        </p:attrNameLst>
                                      </p:cBhvr>
                                      <p:to>
                                        <p:strVal val="visible"/>
                                      </p:to>
                                    </p:set>
                                    <p:animEffect transition="in" filter="fade">
                                      <p:cBhvr>
                                        <p:cTn id="14" dur="1000"/>
                                        <p:tgtEl>
                                          <p:spTgt spid="74755">
                                            <p:txEl>
                                              <p:pRg st="0" end="0"/>
                                            </p:txEl>
                                          </p:spTgt>
                                        </p:tgtEl>
                                      </p:cBhvr>
                                    </p:animEffect>
                                    <p:anim calcmode="lin" valueType="num">
                                      <p:cBhvr>
                                        <p:cTn id="15" dur="10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475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4755">
                                            <p:txEl>
                                              <p:pRg st="1" end="1"/>
                                            </p:txEl>
                                          </p:spTgt>
                                        </p:tgtEl>
                                        <p:attrNameLst>
                                          <p:attrName>style.visibility</p:attrName>
                                        </p:attrNameLst>
                                      </p:cBhvr>
                                      <p:to>
                                        <p:strVal val="visible"/>
                                      </p:to>
                                    </p:set>
                                    <p:animEffect transition="in" filter="fade">
                                      <p:cBhvr>
                                        <p:cTn id="19" dur="1000"/>
                                        <p:tgtEl>
                                          <p:spTgt spid="74755">
                                            <p:txEl>
                                              <p:pRg st="1" end="1"/>
                                            </p:txEl>
                                          </p:spTgt>
                                        </p:tgtEl>
                                      </p:cBhvr>
                                    </p:animEffect>
                                    <p:anim calcmode="lin" valueType="num">
                                      <p:cBhvr>
                                        <p:cTn id="20" dur="10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47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4755">
                                            <p:txEl>
                                              <p:pRg st="3" end="3"/>
                                            </p:txEl>
                                          </p:spTgt>
                                        </p:tgtEl>
                                        <p:attrNameLst>
                                          <p:attrName>style.visibility</p:attrName>
                                        </p:attrNameLst>
                                      </p:cBhvr>
                                      <p:to>
                                        <p:strVal val="visible"/>
                                      </p:to>
                                    </p:set>
                                    <p:animEffect transition="in" filter="fade">
                                      <p:cBhvr>
                                        <p:cTn id="26" dur="1000"/>
                                        <p:tgtEl>
                                          <p:spTgt spid="74755">
                                            <p:txEl>
                                              <p:pRg st="3" end="3"/>
                                            </p:txEl>
                                          </p:spTgt>
                                        </p:tgtEl>
                                      </p:cBhvr>
                                    </p:animEffect>
                                    <p:anim calcmode="lin" valueType="num">
                                      <p:cBhvr>
                                        <p:cTn id="27" dur="10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475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4755">
                                            <p:txEl>
                                              <p:pRg st="4" end="4"/>
                                            </p:txEl>
                                          </p:spTgt>
                                        </p:tgtEl>
                                        <p:attrNameLst>
                                          <p:attrName>style.visibility</p:attrName>
                                        </p:attrNameLst>
                                      </p:cBhvr>
                                      <p:to>
                                        <p:strVal val="visible"/>
                                      </p:to>
                                    </p:set>
                                    <p:animEffect transition="in" filter="fade">
                                      <p:cBhvr>
                                        <p:cTn id="31" dur="1000"/>
                                        <p:tgtEl>
                                          <p:spTgt spid="74755">
                                            <p:txEl>
                                              <p:pRg st="4" end="4"/>
                                            </p:txEl>
                                          </p:spTgt>
                                        </p:tgtEl>
                                      </p:cBhvr>
                                    </p:animEffect>
                                    <p:anim calcmode="lin" valueType="num">
                                      <p:cBhvr>
                                        <p:cTn id="32" dur="10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47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4755">
                                            <p:txEl>
                                              <p:pRg st="6" end="6"/>
                                            </p:txEl>
                                          </p:spTgt>
                                        </p:tgtEl>
                                        <p:attrNameLst>
                                          <p:attrName>style.visibility</p:attrName>
                                        </p:attrNameLst>
                                      </p:cBhvr>
                                      <p:to>
                                        <p:strVal val="visible"/>
                                      </p:to>
                                    </p:set>
                                    <p:animEffect transition="in" filter="fade">
                                      <p:cBhvr>
                                        <p:cTn id="38" dur="1000"/>
                                        <p:tgtEl>
                                          <p:spTgt spid="74755">
                                            <p:txEl>
                                              <p:pRg st="6" end="6"/>
                                            </p:txEl>
                                          </p:spTgt>
                                        </p:tgtEl>
                                      </p:cBhvr>
                                    </p:animEffect>
                                    <p:anim calcmode="lin" valueType="num">
                                      <p:cBhvr>
                                        <p:cTn id="39" dur="1000" fill="hold"/>
                                        <p:tgtEl>
                                          <p:spTgt spid="7475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74755">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4755">
                                            <p:txEl>
                                              <p:pRg st="7" end="7"/>
                                            </p:txEl>
                                          </p:spTgt>
                                        </p:tgtEl>
                                        <p:attrNameLst>
                                          <p:attrName>style.visibility</p:attrName>
                                        </p:attrNameLst>
                                      </p:cBhvr>
                                      <p:to>
                                        <p:strVal val="visible"/>
                                      </p:to>
                                    </p:set>
                                    <p:animEffect transition="in" filter="fade">
                                      <p:cBhvr>
                                        <p:cTn id="43" dur="1000"/>
                                        <p:tgtEl>
                                          <p:spTgt spid="74755">
                                            <p:txEl>
                                              <p:pRg st="7" end="7"/>
                                            </p:txEl>
                                          </p:spTgt>
                                        </p:tgtEl>
                                      </p:cBhvr>
                                    </p:animEffect>
                                    <p:anim calcmode="lin" valueType="num">
                                      <p:cBhvr>
                                        <p:cTn id="44" dur="1000" fill="hold"/>
                                        <p:tgtEl>
                                          <p:spTgt spid="74755">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7475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194" name="Rectangle 2">
            <a:extLst>
              <a:ext uri="{FF2B5EF4-FFF2-40B4-BE49-F238E27FC236}"/>
            </a:extLst>
          </p:cNvPr>
          <p:cNvSpPr>
            <a:spLocks noGrp="1" noChangeArrowheads="1"/>
          </p:cNvSpPr>
          <p:nvPr>
            <p:ph type="title"/>
          </p:nvPr>
        </p:nvSpPr>
        <p:spPr/>
        <p:txBody>
          <a:bodyPr/>
          <a:lstStyle/>
          <a:p>
            <a:pPr eaLnBrk="1" hangingPunct="1">
              <a:defRPr/>
            </a:pPr>
            <a:r>
              <a:rPr lang="en-US" altLang="en-US" b="1" dirty="0">
                <a:ea typeface="+mj-ea"/>
                <a:cs typeface="+mj-cs"/>
              </a:rPr>
              <a:t>BANK BALANCE</a:t>
            </a:r>
          </a:p>
        </p:txBody>
      </p:sp>
      <p:sp>
        <p:nvSpPr>
          <p:cNvPr id="8195" name="Rectangle 3">
            <a:extLst>
              <a:ext uri="{FF2B5EF4-FFF2-40B4-BE49-F238E27FC236}"/>
            </a:extLst>
          </p:cNvPr>
          <p:cNvSpPr>
            <a:spLocks noGrp="1" noChangeArrowheads="1"/>
          </p:cNvSpPr>
          <p:nvPr>
            <p:ph type="body" idx="1"/>
          </p:nvPr>
        </p:nvSpPr>
        <p:spPr/>
        <p:txBody>
          <a:bodyPr/>
          <a:lstStyle/>
          <a:p>
            <a:pPr eaLnBrk="1" hangingPunct="1">
              <a:buFont typeface="Wingdings" charset="2"/>
              <a:buNone/>
              <a:defRPr/>
            </a:pPr>
            <a:endParaRPr lang="en-US"/>
          </a:p>
          <a:p>
            <a:pPr eaLnBrk="1" hangingPunct="1">
              <a:defRPr/>
            </a:pPr>
            <a:r>
              <a:rPr lang="en-US"/>
              <a:t>BEGAN YEAR 2018 	     $63,407.07</a:t>
            </a:r>
          </a:p>
          <a:p>
            <a:pPr eaLnBrk="1" hangingPunct="1">
              <a:buFont typeface="Wingdings" charset="2"/>
              <a:buNone/>
              <a:defRPr/>
            </a:pPr>
            <a:endParaRPr lang="en-US"/>
          </a:p>
          <a:p>
            <a:pPr eaLnBrk="1" hangingPunct="1">
              <a:defRPr/>
            </a:pPr>
            <a:r>
              <a:rPr lang="en-US"/>
              <a:t>ENDED YEAR 2018	     $70,684.89</a:t>
            </a:r>
          </a:p>
          <a:p>
            <a:pPr eaLnBrk="1" hangingPunct="1">
              <a:buFont typeface="Wingdings" charset="2"/>
              <a:buNone/>
              <a:defRPr/>
            </a:pPr>
            <a:endParaRPr lang="en-US"/>
          </a:p>
          <a:p>
            <a:pPr lvl="1" eaLnBrk="1" hangingPunct="1">
              <a:defRPr/>
            </a:pPr>
            <a:r>
              <a:rPr lang="en-US" sz="3200"/>
              <a:t>NET INCREASE	       $7,277.82		    	      	   </a:t>
            </a:r>
          </a:p>
          <a:p>
            <a:pPr lvl="1" eaLnBrk="1" hangingPunct="1">
              <a:buFontTx/>
              <a:buNone/>
              <a:defRPr/>
            </a:pPr>
            <a:endParaRPr lang="en-US" sz="3200"/>
          </a:p>
          <a:p>
            <a:pPr lvl="1" eaLnBrk="1" hangingPunct="1">
              <a:buFontTx/>
              <a:buNone/>
              <a:defRPr/>
            </a:pPr>
            <a:endParaRPr lang="en-US" sz="3200"/>
          </a:p>
          <a:p>
            <a:pPr lvl="1" eaLnBrk="1" hangingPunct="1">
              <a:buFontTx/>
              <a:buNone/>
              <a:defRPr/>
            </a:pPr>
            <a:endParaRPr lang="en-US" sz="3600"/>
          </a:p>
          <a:p>
            <a:pPr lvl="1" eaLnBrk="1" hangingPunct="1">
              <a:defRPr/>
            </a:pPr>
            <a:endParaRPr lang="en-US"/>
          </a:p>
          <a:p>
            <a:pPr lvl="1" eaLnBrk="1" hangingPunct="1">
              <a:buFontTx/>
              <a:buNone/>
              <a:defRPr/>
            </a:pPr>
            <a:endParaRPr lang="en-US"/>
          </a:p>
          <a:p>
            <a:pPr eaLnBrk="1" hangingPunct="1">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0.7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1000"/>
                                        <p:tgtEl>
                                          <p:spTgt spid="8195">
                                            <p:txEl>
                                              <p:pRg st="3" end="3"/>
                                            </p:txEl>
                                          </p:spTgt>
                                        </p:tgtEl>
                                      </p:cBhvr>
                                    </p:animEffect>
                                    <p:anim calcmode="lin" valueType="num">
                                      <p:cBhvr>
                                        <p:cTn id="2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5" end="5"/>
                                            </p:txEl>
                                          </p:spTgt>
                                        </p:tgtEl>
                                        <p:attrNameLst>
                                          <p:attrName>style.visibility</p:attrName>
                                        </p:attrNameLst>
                                      </p:cBhvr>
                                      <p:to>
                                        <p:strVal val="visible"/>
                                      </p:to>
                                    </p:set>
                                    <p:animEffect transition="in" filter="fade">
                                      <p:cBhvr>
                                        <p:cTn id="28" dur="1000"/>
                                        <p:tgtEl>
                                          <p:spTgt spid="8195">
                                            <p:txEl>
                                              <p:pRg st="5" end="5"/>
                                            </p:txEl>
                                          </p:spTgt>
                                        </p:tgtEl>
                                      </p:cBhvr>
                                    </p:animEffect>
                                    <p:anim calcmode="lin" valueType="num">
                                      <p:cBhvr>
                                        <p:cTn id="29"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a:extLst>
              <a:ext uri="{FF2B5EF4-FFF2-40B4-BE49-F238E27FC236}"/>
            </a:extLst>
          </p:cNvPr>
          <p:cNvSpPr>
            <a:spLocks noGrp="1" noChangeArrowheads="1"/>
          </p:cNvSpPr>
          <p:nvPr>
            <p:ph type="title"/>
          </p:nvPr>
        </p:nvSpPr>
        <p:spPr>
          <a:xfrm>
            <a:off x="458788" y="304800"/>
            <a:ext cx="8229600" cy="1139825"/>
          </a:xfrm>
        </p:spPr>
        <p:txBody>
          <a:bodyPr/>
          <a:lstStyle/>
          <a:p>
            <a:pPr eaLnBrk="1" hangingPunct="1">
              <a:defRPr/>
            </a:pPr>
            <a:r>
              <a:rPr lang="en-US" altLang="en-US" sz="4000" b="1" dirty="0">
                <a:ea typeface="+mj-ea"/>
                <a:cs typeface="+mj-cs"/>
              </a:rPr>
              <a:t>FUNDS WE USED TO PREACH THE GOSPEL IN 2018</a:t>
            </a:r>
          </a:p>
        </p:txBody>
      </p:sp>
      <p:sp>
        <p:nvSpPr>
          <p:cNvPr id="69635" name="Rectangle 3">
            <a:extLst>
              <a:ext uri="{FF2B5EF4-FFF2-40B4-BE49-F238E27FC236}"/>
            </a:extLst>
          </p:cNvPr>
          <p:cNvSpPr>
            <a:spLocks noGrp="1" noChangeArrowheads="1"/>
          </p:cNvSpPr>
          <p:nvPr>
            <p:ph type="body" sz="half" idx="1"/>
          </p:nvPr>
        </p:nvSpPr>
        <p:spPr>
          <a:xfrm>
            <a:off x="0" y="2057400"/>
            <a:ext cx="9144000" cy="4800600"/>
          </a:xfrm>
        </p:spPr>
        <p:txBody>
          <a:bodyPr/>
          <a:lstStyle/>
          <a:p>
            <a:pPr marL="914400" eaLnBrk="1" hangingPunct="1">
              <a:lnSpc>
                <a:spcPct val="80000"/>
              </a:lnSpc>
              <a:spcAft>
                <a:spcPts val="600"/>
              </a:spcAft>
              <a:defRPr/>
            </a:pPr>
            <a:r>
              <a:rPr lang="en-US" sz="3700">
                <a:latin typeface="Arial" charset="0"/>
                <a:ea typeface="Arial" charset="0"/>
                <a:cs typeface="Arial" charset="0"/>
              </a:rPr>
              <a:t>KYLE POPE SUPPORT</a:t>
            </a:r>
          </a:p>
          <a:p>
            <a:pPr marL="914400" eaLnBrk="1" hangingPunct="1">
              <a:lnSpc>
                <a:spcPct val="80000"/>
              </a:lnSpc>
              <a:spcAft>
                <a:spcPts val="600"/>
              </a:spcAft>
              <a:defRPr/>
            </a:pPr>
            <a:r>
              <a:rPr lang="en-US" sz="3700">
                <a:latin typeface="Arial" charset="0"/>
                <a:ea typeface="Arial" charset="0"/>
                <a:cs typeface="Arial" charset="0"/>
              </a:rPr>
              <a:t>HELP SUPPORT OF FIVE GOSPEL PREACHERS</a:t>
            </a:r>
          </a:p>
          <a:p>
            <a:pPr marL="914400" eaLnBrk="1" hangingPunct="1">
              <a:lnSpc>
                <a:spcPct val="80000"/>
              </a:lnSpc>
              <a:spcAft>
                <a:spcPts val="600"/>
              </a:spcAft>
              <a:defRPr/>
            </a:pPr>
            <a:r>
              <a:rPr lang="en-US" sz="3700">
                <a:latin typeface="Arial" charset="0"/>
                <a:ea typeface="Arial" charset="0"/>
                <a:cs typeface="Arial" charset="0"/>
              </a:rPr>
              <a:t>TWO GOSPEL MEETINGS</a:t>
            </a:r>
          </a:p>
          <a:p>
            <a:pPr marL="914400" eaLnBrk="1" hangingPunct="1">
              <a:lnSpc>
                <a:spcPct val="80000"/>
              </a:lnSpc>
              <a:spcAft>
                <a:spcPts val="600"/>
              </a:spcAft>
              <a:defRPr/>
            </a:pPr>
            <a:r>
              <a:rPr lang="en-US" sz="3700">
                <a:latin typeface="Arial" charset="0"/>
                <a:ea typeface="Arial" charset="0"/>
                <a:cs typeface="Arial" charset="0"/>
              </a:rPr>
              <a:t>SUMMER BIBLE STUDIES</a:t>
            </a:r>
          </a:p>
          <a:p>
            <a:pPr marL="914400" eaLnBrk="1" hangingPunct="1">
              <a:lnSpc>
                <a:spcPct val="80000"/>
              </a:lnSpc>
              <a:spcAft>
                <a:spcPts val="600"/>
              </a:spcAft>
              <a:defRPr/>
            </a:pPr>
            <a:r>
              <a:rPr lang="en-US" sz="3700">
                <a:latin typeface="Arial" charset="0"/>
                <a:ea typeface="Arial" charset="0"/>
                <a:cs typeface="Arial" charset="0"/>
              </a:rPr>
              <a:t>ANNUAL SINGING</a:t>
            </a:r>
          </a:p>
        </p:txBody>
      </p:sp>
      <p:sp>
        <p:nvSpPr>
          <p:cNvPr id="69636" name="Rectangle 4">
            <a:extLst>
              <a:ext uri="{FF2B5EF4-FFF2-40B4-BE49-F238E27FC236}"/>
            </a:extLst>
          </p:cNvPr>
          <p:cNvSpPr>
            <a:spLocks noGrp="1" noChangeArrowheads="1"/>
          </p:cNvSpPr>
          <p:nvPr>
            <p:ph sz="half" idx="2"/>
          </p:nvPr>
        </p:nvSpPr>
        <p:spPr>
          <a:xfrm flipH="1" flipV="1">
            <a:off x="14058900" y="10668000"/>
            <a:ext cx="74613" cy="76200"/>
          </a:xfrm>
        </p:spPr>
        <p:txBody>
          <a:bodyPr/>
          <a:lstStyle/>
          <a:p>
            <a:pPr eaLnBrk="1" hangingPunct="1">
              <a:buFont typeface="Wingdings" panose="05000000000000000000" pitchFamily="2" charset="2"/>
              <a:buChar char="q"/>
              <a:defRPr/>
            </a:pPr>
            <a:endParaRPr lang="en-US" altLang="en-US" sz="800" dirty="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1000" fill="hold"/>
                                        <p:tgtEl>
                                          <p:spTgt spid="69634"/>
                                        </p:tgtEl>
                                        <p:attrNameLst>
                                          <p:attrName>ppt_w</p:attrName>
                                        </p:attrNameLst>
                                      </p:cBhvr>
                                      <p:tavLst>
                                        <p:tav tm="0">
                                          <p:val>
                                            <p:strVal val="#ppt_w*0.70"/>
                                          </p:val>
                                        </p:tav>
                                        <p:tav tm="100000">
                                          <p:val>
                                            <p:strVal val="#ppt_w"/>
                                          </p:val>
                                        </p:tav>
                                      </p:tavLst>
                                    </p:anim>
                                    <p:anim calcmode="lin" valueType="num">
                                      <p:cBhvr>
                                        <p:cTn id="8" dur="1000" fill="hold"/>
                                        <p:tgtEl>
                                          <p:spTgt spid="69634"/>
                                        </p:tgtEl>
                                        <p:attrNameLst>
                                          <p:attrName>ppt_h</p:attrName>
                                        </p:attrNameLst>
                                      </p:cBhvr>
                                      <p:tavLst>
                                        <p:tav tm="0">
                                          <p:val>
                                            <p:strVal val="#ppt_h"/>
                                          </p:val>
                                        </p:tav>
                                        <p:tav tm="100000">
                                          <p:val>
                                            <p:strVal val="#ppt_h"/>
                                          </p:val>
                                        </p:tav>
                                      </p:tavLst>
                                    </p:anim>
                                    <p:animEffect transition="in" filter="fade">
                                      <p:cBhvr>
                                        <p:cTn id="9" dur="1000"/>
                                        <p:tgtEl>
                                          <p:spTgt spid="6963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635">
                                            <p:txEl>
                                              <p:pRg st="0" end="0"/>
                                            </p:txEl>
                                          </p:spTgt>
                                        </p:tgtEl>
                                        <p:attrNameLst>
                                          <p:attrName>style.visibility</p:attrName>
                                        </p:attrNameLst>
                                      </p:cBhvr>
                                      <p:to>
                                        <p:strVal val="visible"/>
                                      </p:to>
                                    </p:set>
                                    <p:animEffect transition="in" filter="fade">
                                      <p:cBhvr>
                                        <p:cTn id="14" dur="1000"/>
                                        <p:tgtEl>
                                          <p:spTgt spid="69635">
                                            <p:txEl>
                                              <p:pRg st="0" end="0"/>
                                            </p:txEl>
                                          </p:spTgt>
                                        </p:tgtEl>
                                      </p:cBhvr>
                                    </p:animEffect>
                                    <p:anim calcmode="lin" valueType="num">
                                      <p:cBhvr>
                                        <p:cTn id="15" dur="10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9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9635">
                                            <p:txEl>
                                              <p:pRg st="1" end="1"/>
                                            </p:txEl>
                                          </p:spTgt>
                                        </p:tgtEl>
                                        <p:attrNameLst>
                                          <p:attrName>style.visibility</p:attrName>
                                        </p:attrNameLst>
                                      </p:cBhvr>
                                      <p:to>
                                        <p:strVal val="visible"/>
                                      </p:to>
                                    </p:set>
                                    <p:animEffect transition="in" filter="fade">
                                      <p:cBhvr>
                                        <p:cTn id="21" dur="1000"/>
                                        <p:tgtEl>
                                          <p:spTgt spid="69635">
                                            <p:txEl>
                                              <p:pRg st="1" end="1"/>
                                            </p:txEl>
                                          </p:spTgt>
                                        </p:tgtEl>
                                      </p:cBhvr>
                                    </p:animEffect>
                                    <p:anim calcmode="lin" valueType="num">
                                      <p:cBhvr>
                                        <p:cTn id="22" dur="10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96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635">
                                            <p:txEl>
                                              <p:pRg st="2" end="2"/>
                                            </p:txEl>
                                          </p:spTgt>
                                        </p:tgtEl>
                                        <p:attrNameLst>
                                          <p:attrName>style.visibility</p:attrName>
                                        </p:attrNameLst>
                                      </p:cBhvr>
                                      <p:to>
                                        <p:strVal val="visible"/>
                                      </p:to>
                                    </p:set>
                                    <p:animEffect transition="in" filter="fade">
                                      <p:cBhvr>
                                        <p:cTn id="28" dur="1000"/>
                                        <p:tgtEl>
                                          <p:spTgt spid="69635">
                                            <p:txEl>
                                              <p:pRg st="2" end="2"/>
                                            </p:txEl>
                                          </p:spTgt>
                                        </p:tgtEl>
                                      </p:cBhvr>
                                    </p:animEffect>
                                    <p:anim calcmode="lin" valueType="num">
                                      <p:cBhvr>
                                        <p:cTn id="29" dur="10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96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9635">
                                            <p:txEl>
                                              <p:pRg st="3" end="3"/>
                                            </p:txEl>
                                          </p:spTgt>
                                        </p:tgtEl>
                                        <p:attrNameLst>
                                          <p:attrName>style.visibility</p:attrName>
                                        </p:attrNameLst>
                                      </p:cBhvr>
                                      <p:to>
                                        <p:strVal val="visible"/>
                                      </p:to>
                                    </p:set>
                                    <p:animEffect transition="in" filter="fade">
                                      <p:cBhvr>
                                        <p:cTn id="35" dur="1000"/>
                                        <p:tgtEl>
                                          <p:spTgt spid="69635">
                                            <p:txEl>
                                              <p:pRg st="3" end="3"/>
                                            </p:txEl>
                                          </p:spTgt>
                                        </p:tgtEl>
                                      </p:cBhvr>
                                    </p:animEffect>
                                    <p:anim calcmode="lin" valueType="num">
                                      <p:cBhvr>
                                        <p:cTn id="36" dur="10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96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9635">
                                            <p:txEl>
                                              <p:pRg st="4" end="4"/>
                                            </p:txEl>
                                          </p:spTgt>
                                        </p:tgtEl>
                                        <p:attrNameLst>
                                          <p:attrName>style.visibility</p:attrName>
                                        </p:attrNameLst>
                                      </p:cBhvr>
                                      <p:to>
                                        <p:strVal val="visible"/>
                                      </p:to>
                                    </p:set>
                                    <p:animEffect transition="in" filter="fade">
                                      <p:cBhvr>
                                        <p:cTn id="42" dur="1000"/>
                                        <p:tgtEl>
                                          <p:spTgt spid="69635">
                                            <p:txEl>
                                              <p:pRg st="4" end="4"/>
                                            </p:txEl>
                                          </p:spTgt>
                                        </p:tgtEl>
                                      </p:cBhvr>
                                    </p:animEffect>
                                    <p:anim calcmode="lin" valueType="num">
                                      <p:cBhvr>
                                        <p:cTn id="43" dur="10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96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9" name="Rectangle 3">
            <a:extLst>
              <a:ext uri="{FF2B5EF4-FFF2-40B4-BE49-F238E27FC236}"/>
            </a:extLst>
          </p:cNvPr>
          <p:cNvSpPr>
            <a:spLocks noGrp="1" noChangeArrowheads="1"/>
          </p:cNvSpPr>
          <p:nvPr>
            <p:ph type="body" idx="1"/>
          </p:nvPr>
        </p:nvSpPr>
        <p:spPr>
          <a:xfrm>
            <a:off x="457200" y="2057400"/>
            <a:ext cx="8229600" cy="4267200"/>
          </a:xfrm>
        </p:spPr>
        <p:txBody>
          <a:bodyPr/>
          <a:lstStyle/>
          <a:p>
            <a:pPr algn="ctr" eaLnBrk="1" hangingPunct="1">
              <a:lnSpc>
                <a:spcPct val="90000"/>
              </a:lnSpc>
              <a:spcAft>
                <a:spcPts val="1200"/>
              </a:spcAft>
              <a:buFont typeface="Wingdings" charset="2"/>
              <a:buNone/>
              <a:defRPr/>
            </a:pPr>
            <a:r>
              <a:rPr lang="en-US" sz="2900" b="1"/>
              <a:t>MEN WE HELP SUPPORT</a:t>
            </a:r>
          </a:p>
          <a:p>
            <a:pPr eaLnBrk="1" hangingPunct="1">
              <a:lnSpc>
                <a:spcPct val="90000"/>
              </a:lnSpc>
              <a:defRPr/>
            </a:pPr>
            <a:r>
              <a:rPr lang="en-US" sz="2900"/>
              <a:t>JAVIER PALOMARES – DUMAS &amp; AMA, TX</a:t>
            </a:r>
          </a:p>
          <a:p>
            <a:pPr eaLnBrk="1" hangingPunct="1">
              <a:lnSpc>
                <a:spcPct val="90000"/>
              </a:lnSpc>
              <a:defRPr/>
            </a:pPr>
            <a:r>
              <a:rPr lang="en-US" sz="2900"/>
              <a:t>RICHARD THETFORD – FT COLLINS, CO</a:t>
            </a:r>
          </a:p>
          <a:p>
            <a:pPr eaLnBrk="1" hangingPunct="1">
              <a:lnSpc>
                <a:spcPct val="90000"/>
              </a:lnSpc>
              <a:defRPr/>
            </a:pPr>
            <a:r>
              <a:rPr lang="en-US" sz="2900"/>
              <a:t>WARREN SCHOLTZ – SOUTH AFRICA</a:t>
            </a:r>
          </a:p>
          <a:p>
            <a:pPr eaLnBrk="1" hangingPunct="1">
              <a:lnSpc>
                <a:spcPct val="90000"/>
              </a:lnSpc>
              <a:defRPr/>
            </a:pPr>
            <a:r>
              <a:rPr lang="en-US" sz="2900"/>
              <a:t>DERRICK CHAMBERS – ALBUQUERQUE, NM</a:t>
            </a:r>
          </a:p>
          <a:p>
            <a:pPr eaLnBrk="1" hangingPunct="1">
              <a:lnSpc>
                <a:spcPct val="90000"/>
              </a:lnSpc>
              <a:defRPr/>
            </a:pPr>
            <a:r>
              <a:rPr lang="en-US" sz="2900"/>
              <a:t>TIM STEVENS - KEMP, TX</a:t>
            </a:r>
            <a:endParaRPr lang="en-US" sz="2800"/>
          </a:p>
        </p:txBody>
      </p:sp>
      <p:sp>
        <p:nvSpPr>
          <p:cNvPr id="5" name="Rectangle 2">
            <a:extLst>
              <a:ext uri="{FF2B5EF4-FFF2-40B4-BE49-F238E27FC236}"/>
            </a:extLst>
          </p:cNvPr>
          <p:cNvSpPr>
            <a:spLocks noGrp="1" noChangeArrowheads="1"/>
          </p:cNvSpPr>
          <p:nvPr>
            <p:ph type="title"/>
          </p:nvPr>
        </p:nvSpPr>
        <p:spPr>
          <a:xfrm>
            <a:off x="458788" y="304800"/>
            <a:ext cx="8229600" cy="1139825"/>
          </a:xfrm>
        </p:spPr>
        <p:txBody>
          <a:bodyPr/>
          <a:lstStyle/>
          <a:p>
            <a:pPr eaLnBrk="1" hangingPunct="1">
              <a:defRPr/>
            </a:pPr>
            <a:r>
              <a:rPr lang="en-US" altLang="en-US" sz="4000" b="1" dirty="0">
                <a:ea typeface="+mj-ea"/>
                <a:cs typeface="+mj-cs"/>
              </a:rPr>
              <a:t>FUNDS WE USED TO PREACH THE GOSPEL IN 2018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fade">
                                      <p:cBhvr>
                                        <p:cTn id="28" dur="1000"/>
                                        <p:tgtEl>
                                          <p:spTgt spid="9219">
                                            <p:txEl>
                                              <p:pRg st="3" end="3"/>
                                            </p:txEl>
                                          </p:spTgt>
                                        </p:tgtEl>
                                      </p:cBhvr>
                                    </p:animEffect>
                                    <p:anim calcmode="lin" valueType="num">
                                      <p:cBhvr>
                                        <p:cTn id="29"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219">
                                            <p:txEl>
                                              <p:pRg st="4" end="4"/>
                                            </p:txEl>
                                          </p:spTgt>
                                        </p:tgtEl>
                                        <p:attrNameLst>
                                          <p:attrName>style.visibility</p:attrName>
                                        </p:attrNameLst>
                                      </p:cBhvr>
                                      <p:to>
                                        <p:strVal val="visible"/>
                                      </p:to>
                                    </p:set>
                                    <p:animEffect transition="in" filter="fade">
                                      <p:cBhvr>
                                        <p:cTn id="35" dur="1000"/>
                                        <p:tgtEl>
                                          <p:spTgt spid="9219">
                                            <p:txEl>
                                              <p:pRg st="4" end="4"/>
                                            </p:txEl>
                                          </p:spTgt>
                                        </p:tgtEl>
                                      </p:cBhvr>
                                    </p:animEffect>
                                    <p:anim calcmode="lin" valueType="num">
                                      <p:cBhvr>
                                        <p:cTn id="36"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219">
                                            <p:txEl>
                                              <p:pRg st="5" end="5"/>
                                            </p:txEl>
                                          </p:spTgt>
                                        </p:tgtEl>
                                        <p:attrNameLst>
                                          <p:attrName>style.visibility</p:attrName>
                                        </p:attrNameLst>
                                      </p:cBhvr>
                                      <p:to>
                                        <p:strVal val="visible"/>
                                      </p:to>
                                    </p:set>
                                    <p:animEffect transition="in" filter="fade">
                                      <p:cBhvr>
                                        <p:cTn id="42" dur="1000"/>
                                        <p:tgtEl>
                                          <p:spTgt spid="9219">
                                            <p:txEl>
                                              <p:pRg st="5" end="5"/>
                                            </p:txEl>
                                          </p:spTgt>
                                        </p:tgtEl>
                                      </p:cBhvr>
                                    </p:animEffect>
                                    <p:anim calcmode="lin" valueType="num">
                                      <p:cBhvr>
                                        <p:cTn id="43"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2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9" name="Rectangle 3">
            <a:extLst>
              <a:ext uri="{FF2B5EF4-FFF2-40B4-BE49-F238E27FC236}"/>
            </a:extLst>
          </p:cNvPr>
          <p:cNvSpPr>
            <a:spLocks noGrp="1" noChangeArrowheads="1"/>
          </p:cNvSpPr>
          <p:nvPr>
            <p:ph type="body" idx="1"/>
          </p:nvPr>
        </p:nvSpPr>
        <p:spPr/>
        <p:txBody>
          <a:bodyPr/>
          <a:lstStyle/>
          <a:p>
            <a:pPr eaLnBrk="1" hangingPunct="1">
              <a:defRPr/>
            </a:pPr>
            <a:endParaRPr lang="en-US" smtClean="0"/>
          </a:p>
          <a:p>
            <a:pPr algn="ctr" eaLnBrk="1" hangingPunct="1">
              <a:defRPr/>
            </a:pPr>
            <a:r>
              <a:rPr lang="en-US" smtClean="0"/>
              <a:t>  SUPPORT TOTAL FOR MEN WE SUPPORTED IN 2018</a:t>
            </a:r>
          </a:p>
          <a:p>
            <a:pPr algn="ctr" eaLnBrk="1" hangingPunct="1">
              <a:buFont typeface="Wingdings" charset="2"/>
              <a:buNone/>
              <a:defRPr/>
            </a:pPr>
            <a:r>
              <a:rPr lang="en-US" smtClean="0"/>
              <a:t>$17,400.00</a:t>
            </a:r>
          </a:p>
          <a:p>
            <a:pPr eaLnBrk="1" hangingPunct="1">
              <a:defRPr/>
            </a:pPr>
            <a:endParaRPr lang="en-US" smtClean="0"/>
          </a:p>
        </p:txBody>
      </p:sp>
      <p:sp>
        <p:nvSpPr>
          <p:cNvPr id="5" name="Rectangle 2">
            <a:extLst>
              <a:ext uri="{FF2B5EF4-FFF2-40B4-BE49-F238E27FC236}"/>
            </a:extLst>
          </p:cNvPr>
          <p:cNvSpPr>
            <a:spLocks noGrp="1" noChangeArrowheads="1"/>
          </p:cNvSpPr>
          <p:nvPr>
            <p:ph type="title"/>
          </p:nvPr>
        </p:nvSpPr>
        <p:spPr>
          <a:xfrm>
            <a:off x="458788" y="304800"/>
            <a:ext cx="8229600" cy="1139825"/>
          </a:xfrm>
        </p:spPr>
        <p:txBody>
          <a:bodyPr/>
          <a:lstStyle/>
          <a:p>
            <a:pPr eaLnBrk="1" hangingPunct="1">
              <a:defRPr/>
            </a:pPr>
            <a:r>
              <a:rPr lang="en-US" altLang="en-US" sz="4000" b="1" dirty="0">
                <a:ea typeface="+mj-ea"/>
                <a:cs typeface="+mj-cs"/>
              </a:rPr>
              <a:t>FUNDS WE USED TO PREACH THE GOSPEL IN 2018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anim calcmode="lin" valueType="num">
                                      <p:cBhvr>
                                        <p:cTn id="8" dur="10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065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Effect transition="in" filter="fade">
                                      <p:cBhvr>
                                        <p:cTn id="12" dur="1000"/>
                                        <p:tgtEl>
                                          <p:spTgt spid="70659">
                                            <p:txEl>
                                              <p:pRg st="2" end="2"/>
                                            </p:txEl>
                                          </p:spTgt>
                                        </p:tgtEl>
                                      </p:cBhvr>
                                    </p:animEffect>
                                    <p:anim calcmode="lin" valueType="num">
                                      <p:cBhvr>
                                        <p:cTn id="13" dur="10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06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1" name="Rectangle 3">
            <a:extLst>
              <a:ext uri="{FF2B5EF4-FFF2-40B4-BE49-F238E27FC236}"/>
            </a:extLst>
          </p:cNvPr>
          <p:cNvSpPr>
            <a:spLocks noGrp="1" noChangeArrowheads="1"/>
          </p:cNvSpPr>
          <p:nvPr>
            <p:ph type="body" idx="1"/>
          </p:nvPr>
        </p:nvSpPr>
        <p:spPr>
          <a:xfrm>
            <a:off x="457200" y="2057400"/>
            <a:ext cx="8229600" cy="4073525"/>
          </a:xfrm>
        </p:spPr>
        <p:txBody>
          <a:bodyPr/>
          <a:lstStyle/>
          <a:p>
            <a:pPr algn="ctr" eaLnBrk="1" hangingPunct="1">
              <a:lnSpc>
                <a:spcPct val="90000"/>
              </a:lnSpc>
              <a:spcAft>
                <a:spcPts val="3600"/>
              </a:spcAft>
              <a:buFont typeface="Wingdings" charset="2"/>
              <a:buNone/>
              <a:defRPr/>
            </a:pPr>
            <a:r>
              <a:rPr lang="en-US" sz="3500" b="1" dirty="0">
                <a:ea typeface="+mn-ea"/>
                <a:cs typeface="+mn-cs"/>
              </a:rPr>
              <a:t>GOSPEL MEETINGS IN 2018</a:t>
            </a:r>
          </a:p>
          <a:p>
            <a:pPr eaLnBrk="1" hangingPunct="1">
              <a:lnSpc>
                <a:spcPct val="90000"/>
              </a:lnSpc>
              <a:defRPr/>
            </a:pPr>
            <a:r>
              <a:rPr lang="en-US" sz="3600" dirty="0">
                <a:ea typeface="+mn-ea"/>
                <a:cs typeface="+mn-cs"/>
              </a:rPr>
              <a:t>SPRING – JEFF TRAHAN</a:t>
            </a:r>
          </a:p>
          <a:p>
            <a:pPr eaLnBrk="1" hangingPunct="1">
              <a:lnSpc>
                <a:spcPct val="90000"/>
              </a:lnSpc>
              <a:defRPr/>
            </a:pPr>
            <a:endParaRPr lang="en-US" sz="3600" dirty="0">
              <a:ea typeface="+mn-ea"/>
              <a:cs typeface="+mn-cs"/>
            </a:endParaRPr>
          </a:p>
          <a:p>
            <a:pPr eaLnBrk="1" hangingPunct="1">
              <a:lnSpc>
                <a:spcPct val="90000"/>
              </a:lnSpc>
              <a:defRPr/>
            </a:pPr>
            <a:r>
              <a:rPr lang="en-US" sz="3600" dirty="0">
                <a:ea typeface="+mn-ea"/>
                <a:cs typeface="+mn-cs"/>
              </a:rPr>
              <a:t>FALL – TONY MAUCK</a:t>
            </a:r>
          </a:p>
          <a:p>
            <a:pPr algn="ctr" eaLnBrk="1" hangingPunct="1">
              <a:lnSpc>
                <a:spcPct val="90000"/>
              </a:lnSpc>
              <a:buFont typeface="Wingdings" charset="2"/>
              <a:buNone/>
              <a:defRPr/>
            </a:pPr>
            <a:endParaRPr lang="en-US" sz="2800" dirty="0">
              <a:ea typeface="+mn-ea"/>
              <a:cs typeface="+mn-cs"/>
            </a:endParaRPr>
          </a:p>
        </p:txBody>
      </p:sp>
      <p:sp>
        <p:nvSpPr>
          <p:cNvPr id="5" name="Rectangle 2">
            <a:extLst>
              <a:ext uri="{FF2B5EF4-FFF2-40B4-BE49-F238E27FC236}"/>
            </a:extLst>
          </p:cNvPr>
          <p:cNvSpPr>
            <a:spLocks noGrp="1" noChangeArrowheads="1"/>
          </p:cNvSpPr>
          <p:nvPr>
            <p:ph type="title"/>
          </p:nvPr>
        </p:nvSpPr>
        <p:spPr>
          <a:xfrm>
            <a:off x="458788" y="304800"/>
            <a:ext cx="8229600" cy="1139825"/>
          </a:xfrm>
        </p:spPr>
        <p:txBody>
          <a:bodyPr/>
          <a:lstStyle/>
          <a:p>
            <a:pPr eaLnBrk="1" hangingPunct="1">
              <a:defRPr/>
            </a:pPr>
            <a:r>
              <a:rPr lang="en-US" altLang="en-US" sz="4000" b="1" dirty="0">
                <a:ea typeface="+mj-ea"/>
                <a:cs typeface="+mj-cs"/>
              </a:rPr>
              <a:t>FUNDS WE USED TO PREACH THE GOSPEL IN 2018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p:cTn id="7" dur="1000" fill="hold"/>
                                        <p:tgtEl>
                                          <p:spTgt spid="686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86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86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611">
                                            <p:txEl>
                                              <p:pRg st="1" end="1"/>
                                            </p:txEl>
                                          </p:spTgt>
                                        </p:tgtEl>
                                        <p:attrNameLst>
                                          <p:attrName>style.visibility</p:attrName>
                                        </p:attrNameLst>
                                      </p:cBhvr>
                                      <p:to>
                                        <p:strVal val="visible"/>
                                      </p:to>
                                    </p:set>
                                    <p:animEffect transition="in" filter="fade">
                                      <p:cBhvr>
                                        <p:cTn id="14" dur="1000"/>
                                        <p:tgtEl>
                                          <p:spTgt spid="68611">
                                            <p:txEl>
                                              <p:pRg st="1" end="1"/>
                                            </p:txEl>
                                          </p:spTgt>
                                        </p:tgtEl>
                                      </p:cBhvr>
                                    </p:animEffect>
                                    <p:anim calcmode="lin" valueType="num">
                                      <p:cBhvr>
                                        <p:cTn id="15"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86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8611">
                                            <p:txEl>
                                              <p:pRg st="3" end="3"/>
                                            </p:txEl>
                                          </p:spTgt>
                                        </p:tgtEl>
                                        <p:attrNameLst>
                                          <p:attrName>style.visibility</p:attrName>
                                        </p:attrNameLst>
                                      </p:cBhvr>
                                      <p:to>
                                        <p:strVal val="visible"/>
                                      </p:to>
                                    </p:set>
                                    <p:animEffect transition="in" filter="fade">
                                      <p:cBhvr>
                                        <p:cTn id="21" dur="1000"/>
                                        <p:tgtEl>
                                          <p:spTgt spid="68611">
                                            <p:txEl>
                                              <p:pRg st="3" end="3"/>
                                            </p:txEl>
                                          </p:spTgt>
                                        </p:tgtEl>
                                      </p:cBhvr>
                                    </p:animEffect>
                                    <p:anim calcmode="lin" valueType="num">
                                      <p:cBhvr>
                                        <p:cTn id="22" dur="10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86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2018</TotalTime>
  <Words>1329</Words>
  <Application>Microsoft Macintosh PowerPoint</Application>
  <PresentationFormat>On-screen Show (4:3)</PresentationFormat>
  <Paragraphs>240</Paragraphs>
  <Slides>34</Slides>
  <Notes>6</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Globe</vt:lpstr>
      <vt:lpstr>FINANCIAL-BUDGET</vt:lpstr>
      <vt:lpstr>CONTRIBUTION COMPARISONS</vt:lpstr>
      <vt:lpstr>SUMMARY OF YEAR 2018 CONTRIBUTIONS</vt:lpstr>
      <vt:lpstr>SUMMARY OF EXPENSES 2018</vt:lpstr>
      <vt:lpstr>BANK BALANCE</vt:lpstr>
      <vt:lpstr>FUNDS WE USED TO PREACH THE GOSPEL IN 2018</vt:lpstr>
      <vt:lpstr>FUNDS WE USED TO PREACH THE GOSPEL IN 2018</vt:lpstr>
      <vt:lpstr>FUNDS WE USED TO PREACH THE GOSPEL IN 2018</vt:lpstr>
      <vt:lpstr>FUNDS WE USED TO PREACH THE GOSPEL IN 2018</vt:lpstr>
      <vt:lpstr>FUNDS WE USED TO PREACH THE GOSPEL IN 2018</vt:lpstr>
      <vt:lpstr>BUDGET FOR 2019  CONTRIBUTION</vt:lpstr>
      <vt:lpstr>BUILDING AND PREACHER’S HOUSE IMPROVEMENTS</vt:lpstr>
      <vt:lpstr>PLANS FOR ADDING SUPPORT</vt:lpstr>
      <vt:lpstr>PLANS FOR PREACHER TRAINING</vt:lpstr>
      <vt:lpstr>GOSPEL MEETINGS FOR 2019</vt:lpstr>
      <vt:lpstr>REVIEW   2018 STATISTICS</vt:lpstr>
      <vt:lpstr>MEMBERSHIP STATISTICS  </vt:lpstr>
      <vt:lpstr>ATTENDANCE – NEW FORMAT</vt:lpstr>
      <vt:lpstr>Slide 19</vt:lpstr>
      <vt:lpstr>Some Areas of Work</vt:lpstr>
      <vt:lpstr>Some Areas of Work</vt:lpstr>
      <vt:lpstr>Some Areas of Work</vt:lpstr>
      <vt:lpstr>Some Areas of Work</vt:lpstr>
      <vt:lpstr>Some Areas of Work</vt:lpstr>
      <vt:lpstr>Beginning to Do More</vt:lpstr>
      <vt:lpstr>Slide 26</vt:lpstr>
      <vt:lpstr>Slide 27</vt:lpstr>
      <vt:lpstr>Slide 28</vt:lpstr>
      <vt:lpstr>Slide 29</vt:lpstr>
      <vt:lpstr>Slide 30</vt:lpstr>
      <vt:lpstr>Slide 31</vt:lpstr>
      <vt:lpstr>Slide 32</vt:lpstr>
      <vt:lpstr>Slide 33</vt:lpstr>
      <vt:lpstr>Slide 34</vt:lpstr>
    </vt:vector>
  </TitlesOfParts>
  <Company> 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FINANCIAL-BUDGET-STATISTICS</dc:title>
  <dc:creator>ELDERS</dc:creator>
  <cp:lastModifiedBy>Kyle Pope</cp:lastModifiedBy>
  <cp:revision>110</cp:revision>
  <dcterms:created xsi:type="dcterms:W3CDTF">2019-01-29T20:38:37Z</dcterms:created>
  <dcterms:modified xsi:type="dcterms:W3CDTF">2019-01-29T20:39:06Z</dcterms:modified>
</cp:coreProperties>
</file>