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rcRect r="11859" b="20417"/>
          <a:stretch>
            <a:fillRect/>
          </a:stretch>
        </p:blipFill>
        <p:spPr>
          <a:xfrm>
            <a:off x="-32823" y="0"/>
            <a:ext cx="917682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C884-A0DE-EE40-8F41-C05786EAB8E8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378D-59AC-A64E-911C-C5CA01D4B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 Timothy 4:6-8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5" y="1796826"/>
            <a:ext cx="7755680" cy="4600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“If you instruct the brethren in these things, you will be a good minister of Jesus Christ, nourished in the words of faith and of the good doctrine which you have carefully followed.</a:t>
            </a:r>
            <a:r>
              <a:rPr lang="en-US" dirty="0"/>
              <a:t> </a:t>
            </a:r>
            <a:r>
              <a:rPr lang="en-US" dirty="0" smtClean="0"/>
              <a:t>But reject profane and old wives’ fables, and exercise yourself toward godliness.</a:t>
            </a:r>
            <a:r>
              <a:rPr lang="en-US" dirty="0"/>
              <a:t> </a:t>
            </a:r>
            <a:r>
              <a:rPr lang="en-US" dirty="0" smtClean="0"/>
              <a:t>For bodily exercise profits a little, but godliness is profitable for all things, having promise of the life that now is and of that which is to come” (NKJV)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“Godliness Is Profitable”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5" y="1796826"/>
            <a:ext cx="7755680" cy="46008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How Is It Profitable?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900" dirty="0" smtClean="0"/>
              <a:t>Godliness Pays Financially.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This must not be why we follow Jesus (John 6:26-26).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But, Christians are taught to be honest (Eph. 4:25) and hard working (2 Thess. 3:10).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100" dirty="0" smtClean="0"/>
              <a:t>These qualities promote success.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“Godliness Is Profitable”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5" y="1796826"/>
            <a:ext cx="7755680" cy="46008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How Is It Profitable?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3900" dirty="0" smtClean="0"/>
              <a:t>Godliness Pays Physically.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Christians are to be temperate (1 Cor. 9:24-26), loving and patient (Rom. 12:10-13), thankful and content (Heb. 13:5). 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These qualities contribute to mental and physical health.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“Godliness Is Profitable”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5" y="1796826"/>
            <a:ext cx="7755680" cy="46008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How Is It Profitable?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3900" dirty="0" smtClean="0"/>
              <a:t>Godliness Pays Socially.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Jesus gained favor with God and men (Luke 2:52). His followers do the same (Acts 24:16).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They are kind (Eph. 4:32), selfless (Phil. 2:4), and caring (Matt. 7:12). 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These qualities create good relations.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“Godliness Is Profitable”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4" y="1796826"/>
            <a:ext cx="7984195" cy="46008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How Is It Profitable?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900" dirty="0" smtClean="0"/>
              <a:t>Godliness Pays Spiritually.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Fellowship with God (1 John 1:3).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Access to God’s throne (Heb. 4:15-16). </a:t>
            </a:r>
          </a:p>
          <a:p>
            <a:pPr marL="1255713" lvl="1" indent="-566738">
              <a:buFont typeface="+mj-lt"/>
              <a:buAutoNum type="alphaUcPeriod"/>
            </a:pPr>
            <a:r>
              <a:rPr lang="en-US" sz="3200" dirty="0" smtClean="0"/>
              <a:t>Joy in this life—salvation in the life to come (1 Tim. 4:8; 1 Pet. 1:6-9).</a:t>
            </a:r>
            <a:endParaRPr lang="en-US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363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 Timothy 4:6-8</vt:lpstr>
      <vt:lpstr>“Godliness Is Profitable”</vt:lpstr>
      <vt:lpstr>“Godliness Is Profitable”</vt:lpstr>
      <vt:lpstr>“Godliness Is Profitable”</vt:lpstr>
      <vt:lpstr>“Godliness Is Profitable”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2019-03-04T03:25:01Z</dcterms:created>
  <dcterms:modified xsi:type="dcterms:W3CDTF">2019-03-04T03:25:19Z</dcterms:modified>
</cp:coreProperties>
</file>