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4277" r:id="rId1"/>
  </p:sldMasterIdLst>
  <p:notesMasterIdLst>
    <p:notesMasterId r:id="rId15"/>
  </p:notesMasterIdLst>
  <p:sldIdLst>
    <p:sldId id="460" r:id="rId2"/>
    <p:sldId id="677" r:id="rId3"/>
    <p:sldId id="678" r:id="rId4"/>
    <p:sldId id="679" r:id="rId5"/>
    <p:sldId id="622" r:id="rId6"/>
    <p:sldId id="680" r:id="rId7"/>
    <p:sldId id="681" r:id="rId8"/>
    <p:sldId id="682" r:id="rId9"/>
    <p:sldId id="683" r:id="rId10"/>
    <p:sldId id="685" r:id="rId11"/>
    <p:sldId id="684" r:id="rId12"/>
    <p:sldId id="619" r:id="rId13"/>
    <p:sldId id="686" r:id="rId14"/>
  </p:sldIdLst>
  <p:sldSz cx="9144000" cy="5143500" type="screen16x9"/>
  <p:notesSz cx="6858000" cy="9144000"/>
  <p:defaultTextStyle>
    <a:defPPr>
      <a:defRPr lang="en-GB"/>
    </a:defPPr>
    <a:lvl1pPr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4572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9144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371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18288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00"/>
    <a:srgbClr val="004C22"/>
    <a:srgbClr val="050701"/>
    <a:srgbClr val="020103"/>
    <a:srgbClr val="040000"/>
    <a:srgbClr val="040404"/>
    <a:srgbClr val="020301"/>
    <a:srgbClr val="01090B"/>
    <a:srgbClr val="0B010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018" autoAdjust="0"/>
    <p:restoredTop sz="89981" autoAdjust="0"/>
  </p:normalViewPr>
  <p:slideViewPr>
    <p:cSldViewPr>
      <p:cViewPr varScale="1">
        <p:scale>
          <a:sx n="108" d="100"/>
          <a:sy n="108" d="100"/>
        </p:scale>
        <p:origin x="-104" y="-312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819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89650" cy="342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819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7A1267E-5F3E-4EB0-939F-30DD7A2F08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153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Lots of people use the term</a:t>
            </a:r>
            <a:r>
              <a:rPr lang="en-US" sz="1200" b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“personal work”, usually referring to sharing the gospel with others. </a:t>
            </a:r>
            <a:endParaRPr lang="en-US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1200" i="1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2325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1010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3767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5749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016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80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102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274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i="0" dirty="0" smtClean="0">
                <a:effectLst>
                  <a:glow rad="228600">
                    <a:srgbClr val="040000"/>
                  </a:glow>
                </a:effectLst>
              </a:rPr>
              <a:t>Mt 15:18 "But the things that proceed out of the mouth come from the heart, and those defile the man.</a:t>
            </a: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700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i="0" dirty="0" smtClean="0">
                <a:effectLst>
                  <a:glow rad="228600">
                    <a:srgbClr val="040000"/>
                  </a:glow>
                </a:effectLst>
              </a:rPr>
              <a:t>Solomon sampled every fleshly desire available. It made him miserable!</a:t>
            </a: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670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i="0" dirty="0" smtClean="0">
                <a:effectLst>
                  <a:glow rad="228600">
                    <a:srgbClr val="040000"/>
                  </a:glow>
                </a:effectLst>
              </a:rPr>
              <a:t>Solomon sampled every fleshly desire available. It made him miserable!</a:t>
            </a: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908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7699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i="0" dirty="0">
              <a:effectLst>
                <a:glow rad="228600">
                  <a:srgbClr val="040000"/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5FDE-99EF-4263-A2B1-95B834CF7C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663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6BB6-1C83-4D6F-B78F-6BBF6D5AA7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185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903E-111F-48EA-A059-B56959FACC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3541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CFA4-D681-4A4A-B796-F15E492D21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672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A11-EFD3-4E5E-8C50-A7E50BE2AC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056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056A-644A-4E54-821E-C8FBD46B8A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9058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55B1-B204-4EE3-8467-719975746D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730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9235-9CD5-40C1-B792-C21A0B3BE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2426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3B57A-7FC0-416C-97B8-4047807D35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1678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AD57-2053-4D84-B514-800E54D628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9595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C3B0-9A43-48A4-85CE-B999A76FEA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33607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E218-E1BD-4DFC-B39D-A601FA6AB8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359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EECE-6E6C-4932-B681-71D70B54B8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8655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0715" y="0"/>
            <a:ext cx="9164715" cy="61155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28600" y="514350"/>
            <a:ext cx="9144000" cy="9491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Solomon’s Experiment</a:t>
            </a:r>
            <a:endParaRPr lang="en-US" sz="6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3289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Solomon Reveals to Us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You cannot find: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- Meaningfulness and Purpose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- Joy, Contentment and Peace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Pursuing these things with worldly tools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1176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What Solomon Lacked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Ephesians 3:1-5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1) in other generations was not made 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known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2) when you read you can 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understand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Galatians 5:22-25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1) Walking by the revealed Word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2) Spiritual blessings are only found here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23128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8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Conclusions</a:t>
            </a:r>
            <a:endParaRPr lang="en-US" sz="57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Unique among men, Solomon could sample all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- NOTHING satisfied his emptiness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- He failed at life:</a:t>
            </a:r>
          </a:p>
          <a:p>
            <a:pPr marL="0" indent="0" algn="just">
              <a:buNone/>
            </a:pP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Now </a:t>
            </a:r>
            <a:r>
              <a:rPr lang="en-US" sz="3200" i="1" dirty="0">
                <a:effectLst>
                  <a:glow rad="228600">
                    <a:srgbClr val="000000"/>
                  </a:glow>
                </a:effectLst>
              </a:rPr>
              <a:t>the LORD was angry with Solomon because his heart was turned away from the LORD, the God of Israel, who had appeared to him </a:t>
            </a: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twice 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												1 </a:t>
            </a: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Kings 11:9 </a:t>
            </a: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3970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8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Conclusions</a:t>
            </a:r>
            <a:endParaRPr lang="en-US" sz="57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YOUR success in life will not be because of: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Wealth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Knowledge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Success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It will be ONLY in your obedience to God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3663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God’s Gift to Solomon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534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1 Kings 3:5-13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1 Kings 4:29-34</a:t>
            </a:r>
          </a:p>
          <a:p>
            <a:pPr marL="0" indent="0">
              <a:buNone/>
            </a:pP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     </a:t>
            </a: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So </a:t>
            </a:r>
            <a:r>
              <a:rPr lang="en-US" sz="3200" i="1" dirty="0">
                <a:effectLst>
                  <a:glow rad="228600">
                    <a:srgbClr val="000000"/>
                  </a:glow>
                </a:effectLst>
              </a:rPr>
              <a:t>King Solomon became greater than all </a:t>
            </a: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                     the kings </a:t>
            </a:r>
            <a:r>
              <a:rPr lang="en-US" sz="3200" i="1" dirty="0">
                <a:effectLst>
                  <a:glow rad="228600">
                    <a:srgbClr val="000000"/>
                  </a:glow>
                </a:effectLst>
              </a:rPr>
              <a:t>of the earth in riches and in wisdom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.</a:t>
            </a: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 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							1 Kings </a:t>
            </a: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10:23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76645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God’s Gift </a:t>
            </a:r>
            <a:r>
              <a:rPr lang="en-US" sz="5500" b="1" i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thru</a:t>
            </a: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 Solomon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305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The questions of life: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What is the meaning of life?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How can I find happiness in life?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What do I need to have purpose in life?</a:t>
            </a: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693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God’s Gift </a:t>
            </a:r>
            <a:r>
              <a:rPr lang="en-US" sz="5500" b="1" i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thru</a:t>
            </a: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 Solomon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Often we see the limitation in our circumstances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- “I don’t have enough money to be happy”</a:t>
            </a:r>
          </a:p>
          <a:p>
            <a:pPr marL="0" indent="0">
              <a:buNone/>
            </a:pPr>
            <a:r>
              <a:rPr lang="en-US" sz="3200" i="1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- “I don’t know enough to be content”</a:t>
            </a:r>
          </a:p>
          <a:p>
            <a:pPr marL="0" indent="0">
              <a:buNone/>
            </a:pPr>
            <a:r>
              <a:rPr lang="en-US" sz="3200" i="1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i="1" dirty="0" smtClean="0">
                <a:effectLst>
                  <a:glow rad="228600">
                    <a:srgbClr val="000000"/>
                  </a:glow>
                </a:effectLst>
              </a:rPr>
              <a:t>- “I am not powerful enough to have purpose”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One time in history a human had the maximum amount of power, money and wisdom to find out</a:t>
            </a: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05831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Ecclesiastes 1:12-18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What if you could know EVERYTHING?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Would it be satisfying?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Result: the more you know, the LESS happy you are!</a:t>
            </a: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2500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Ecclesiastes 2:1-12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What if you could enjoy EVERYTHING?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Everything your flesh desires?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Result: indulgence only brought emptiness!</a:t>
            </a: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903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Ecclesiastes 2:13-23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What if you could succeed at EVERYTHING?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Be the best at what you do?</a:t>
            </a:r>
          </a:p>
          <a:p>
            <a:pPr marL="0" indent="0">
              <a:buNone/>
            </a:pPr>
            <a:endParaRPr lang="en-US" sz="3200" dirty="0" smtClean="0">
              <a:effectLst>
                <a:glow rad="228600">
                  <a:srgbClr val="000000"/>
                </a:glo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Result: nothing you work at will remain!</a:t>
            </a: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2112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What Solomon Realized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There is nothing fair about this life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Ecclesiastes 3:16, 4:1,8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Yet all men strive for something: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Right</a:t>
            </a:r>
          </a:p>
          <a:p>
            <a:pPr marL="0" indent="0">
              <a:buNone/>
            </a:pPr>
            <a:r>
              <a:rPr lang="en-US" sz="3200" dirty="0">
                <a:effectLst>
                  <a:glow rad="228600">
                    <a:srgbClr val="000000"/>
                  </a:glow>
                </a:effectLst>
              </a:rPr>
              <a:t>	</a:t>
            </a: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Eternal 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What hope does man have?</a:t>
            </a:r>
            <a:endParaRPr lang="en-US" sz="3200" dirty="0">
              <a:effectLst>
                <a:glow rad="228600">
                  <a:srgbClr val="0000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9021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500" b="1" dirty="0" smtClean="0">
                <a:effectLst>
                  <a:glow rad="228600">
                    <a:srgbClr val="000000"/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</a:rPr>
              <a:t>What Solomon Realized</a:t>
            </a:r>
            <a:endParaRPr lang="en-US" sz="5500" b="1" dirty="0">
              <a:effectLst>
                <a:glow rad="228600">
                  <a:srgbClr val="000000"/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00150"/>
            <a:ext cx="8915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The hope that is NOT in this life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- Meaning: neither power, fame, knowledge help</a:t>
            </a:r>
          </a:p>
          <a:p>
            <a:pPr marL="0" indent="0">
              <a:buNone/>
            </a:pPr>
            <a:r>
              <a:rPr lang="en-US" sz="3200" dirty="0" smtClean="0">
                <a:effectLst>
                  <a:glow rad="228600">
                    <a:srgbClr val="000000"/>
                  </a:glow>
                </a:effectLst>
              </a:rPr>
              <a:t>- These were Solomon’s tools of investigation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16212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76230</TotalTime>
  <Words>557</Words>
  <Application>Microsoft Macintosh PowerPoint</Application>
  <PresentationFormat>On-screen Show (16:9)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God’s Gift to Solomon</vt:lpstr>
      <vt:lpstr>God’s Gift thru Solomon</vt:lpstr>
      <vt:lpstr>God’s Gift thru Solomon</vt:lpstr>
      <vt:lpstr>Ecclesiastes 1:12-18</vt:lpstr>
      <vt:lpstr>Ecclesiastes 2:1-12</vt:lpstr>
      <vt:lpstr>Ecclesiastes 2:13-23</vt:lpstr>
      <vt:lpstr>What Solomon Realized</vt:lpstr>
      <vt:lpstr>What Solomon Realized</vt:lpstr>
      <vt:lpstr>Solomon Reveals to Us</vt:lpstr>
      <vt:lpstr>What Solomon Lacked</vt:lpstr>
      <vt:lpstr>Conclusions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Communion</dc:title>
  <dc:creator>BRIAN HAINES</dc:creator>
  <cp:lastModifiedBy>Kyle Pope</cp:lastModifiedBy>
  <cp:revision>383</cp:revision>
  <dcterms:created xsi:type="dcterms:W3CDTF">2019-09-22T23:20:37Z</dcterms:created>
  <dcterms:modified xsi:type="dcterms:W3CDTF">2019-09-22T23:22:16Z</dcterms:modified>
</cp:coreProperties>
</file>