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87" r:id="rId2"/>
    <p:sldId id="258" r:id="rId3"/>
    <p:sldId id="259" r:id="rId4"/>
    <p:sldId id="260" r:id="rId5"/>
    <p:sldId id="285" r:id="rId6"/>
    <p:sldId id="288" r:id="rId7"/>
    <p:sldId id="261" r:id="rId8"/>
    <p:sldId id="290" r:id="rId9"/>
    <p:sldId id="262" r:id="rId10"/>
    <p:sldId id="264" r:id="rId11"/>
    <p:sldId id="265" r:id="rId12"/>
    <p:sldId id="266" r:id="rId13"/>
    <p:sldId id="291" r:id="rId14"/>
    <p:sldId id="295" r:id="rId15"/>
    <p:sldId id="269" r:id="rId16"/>
    <p:sldId id="292" r:id="rId17"/>
    <p:sldId id="293" r:id="rId18"/>
    <p:sldId id="294" r:id="rId19"/>
    <p:sldId id="274" r:id="rId20"/>
    <p:sldId id="276" r:id="rId21"/>
    <p:sldId id="277" r:id="rId22"/>
    <p:sldId id="278" r:id="rId23"/>
    <p:sldId id="280" r:id="rId24"/>
    <p:sldId id="281" r:id="rId25"/>
    <p:sldId id="283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360" y="-10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C607EB-C5C7-4CA3-B7A7-77AB467CA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E45626-DFB6-46A4-8980-C2AE82B09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7ACCCF-6622-478C-A2B1-58B27603C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876795-DA96-454F-AA02-EB840F99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61D28E-F5BB-460E-8ACE-F4D82A28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9908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9F40AB-EE4F-4304-8404-9E163D3C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DE6A26-9EB5-47F9-92D6-44B0A51C3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24F9F9-D8D8-4F31-8585-EFFABEAC2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7133E7-F9BC-45D2-ACFA-85A1E1F9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3D67545-1656-44AD-BBB7-EA4BA399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465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6FF4A6-DFC3-47BC-9D94-EFF3B24DC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EB2F9B0-713C-4A89-B331-8E60627F8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2526DC-52A2-4E64-9A37-1EF29A4C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33F6BA-4D23-46D2-AEFF-4CCEC6F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94820F-D5EA-4ACE-B8CF-2A0FEB92A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260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E0DAC7-141D-49DE-A1E6-1E1B30946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99848C-3B3B-47A9-8C59-B9952EAF2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6651B5-8896-4130-B900-DB18DB94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266475-8393-4C05-9CCE-E03BDB70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974045-86A2-4403-99B2-CCD2B718D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113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2CFB4A-B592-4C7F-AD08-20D77D6A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F1737E-0914-4D55-B84B-D2E92158F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903F81-DFAA-4990-AACC-E7B8EB6D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368466-E3C7-4E9F-A050-7B09FAF0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5F3426-ED76-4C4C-976A-2EE2E79B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612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F098AB-E735-4ECF-ADA1-15079A34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6B0698-6973-49D5-AAB8-C0E7BDFA3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A7BFFB-44D3-4610-AAF1-059B62F59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F24EBE-39FF-42B1-B080-37A0D2C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028625-DC3D-494E-B24B-57F0226DD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1D49D0-5517-43F5-8EEF-D6BC6664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145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B4BCBF-5835-46E4-8737-5F2339A7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D987E5-565C-4F58-9FA6-B740B1FE3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C5BD06-CDEF-49ED-B0F7-61B293EF5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1FDBE6-7BDB-49B6-A1BD-BF96A08F8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93A5DC-B215-46B0-9F25-293FED1C9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69C31D-81F7-4364-88E6-7D8F93CD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E5CEBF-1A00-4DFD-A53A-536DB19B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45116F-C931-4DD7-AE7D-A90CFC49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571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B35BD3-EF94-45D4-8D9B-37B57C3E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250966-B0AF-4EC5-834E-B21A44AE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601AF8-1117-45CF-B964-8BAAA427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6259A8-AA22-4094-AE27-8AE2E1E3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96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041C13-1717-4322-B79E-37C23686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CB4061-A9A4-41D5-A5CA-4A6D52A0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1739F2-6418-4560-8D9D-BB2E458B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598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A830C2D-FE06-49BB-A2B1-9DE33B13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C41CB8-284E-42C7-9E0F-6B9FD7004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C95D55-7D99-456F-9745-AF60CC549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ED9F52-E15A-45B4-932F-B144455A8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9CA9FB-D0BB-4529-98F3-E91B3B79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A91F25-5810-4DE2-B7E8-04C5C1B24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662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CE24B1-1F75-4406-919A-0D55DCA0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DEE9D2-D5BA-4C5D-9B80-52C0102CB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5ECD62-580A-414D-8FE4-94EA03775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79C7AE-33D3-49B0-8CE2-58DC1359B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D4103B-119A-4DF5-A16C-87532720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92CA1F-1C15-4B24-B721-DD0D8079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832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9C07C5-975E-4742-ABD8-998CE2CF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31A08F-6585-483C-8C8C-4A02D90ED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4B9634-D2C7-4A2C-87BB-0ED70B862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DE95E-D4A3-404A-BBEC-3D1B2A112A1F}" type="datetimeFigureOut">
              <a:rPr lang="en-US" smtClean="0"/>
              <a:pPr/>
              <a:t>7/5/19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533498-1202-452E-918E-91525248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38FFEF-E8DD-49C8-B89C-71724B328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9AFD-A977-4EA6-BDC3-E4FAB90B2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226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F6F4EA-5A84-4D70-98CC-B141A9049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207"/>
            <a:ext cx="9144001" cy="6866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37753E-92F6-4813-97C6-992B897A9B16}"/>
              </a:ext>
            </a:extLst>
          </p:cNvPr>
          <p:cNvSpPr txBox="1"/>
          <p:nvPr/>
        </p:nvSpPr>
        <p:spPr>
          <a:xfrm>
            <a:off x="328412" y="373487"/>
            <a:ext cx="84903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FOLLOWERS OF CHRIST: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Called To Teach Others</a:t>
            </a:r>
            <a:endParaRPr lang="en-US" sz="660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893FD1-B01A-417B-AB1E-752075C9CB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5087" y="2623392"/>
            <a:ext cx="5113824" cy="36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905038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7ABF7B-2EA3-4C4D-9580-BDCC871885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6BE2D9-8359-4C52-AB41-7D683E48E2C9}"/>
              </a:ext>
            </a:extLst>
          </p:cNvPr>
          <p:cNvSpPr txBox="1"/>
          <p:nvPr/>
        </p:nvSpPr>
        <p:spPr>
          <a:xfrm>
            <a:off x="500449" y="321276"/>
            <a:ext cx="8220332" cy="1015663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Is Evangelism?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D57DDB-E442-4B24-8C3E-76025BA5F6D3}"/>
              </a:ext>
            </a:extLst>
          </p:cNvPr>
          <p:cNvSpPr txBox="1"/>
          <p:nvPr/>
        </p:nvSpPr>
        <p:spPr>
          <a:xfrm>
            <a:off x="639462" y="1480902"/>
            <a:ext cx="8081319" cy="2000548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Evangelism Is Communication</a:t>
            </a:r>
          </a:p>
          <a:p>
            <a:pPr algn="ctr"/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8BB08A-69E6-46C6-AED0-171967A1067F}"/>
              </a:ext>
            </a:extLst>
          </p:cNvPr>
          <p:cNvSpPr txBox="1"/>
          <p:nvPr/>
        </p:nvSpPr>
        <p:spPr>
          <a:xfrm>
            <a:off x="1132960" y="5326520"/>
            <a:ext cx="70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The Word Of God In Us</a:t>
            </a:r>
            <a:endParaRPr lang="en-US" sz="480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A9844A-BFC9-456D-9881-5B25171677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5314" y="3238551"/>
            <a:ext cx="2298237" cy="210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0331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718217"/>
            <a:ext cx="8618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Joh 15:4  Abide in me, and I in you. As the branch cannot bear fruit by itself, unless it abides in the vine, neither can you, unless you abide in me.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56310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335845"/>
            <a:ext cx="86188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Mat 5:14  "You are the light of the world. A city set on a hill cannot be hidden.</a:t>
            </a:r>
          </a:p>
          <a:p>
            <a:r>
              <a:rPr lang="en-US" sz="3800" b="1" dirty="0"/>
              <a:t>Mat 5:15  Nor do people light a lamp and put it under a basket, but on a stand, and it gives light to all in the house.</a:t>
            </a:r>
          </a:p>
          <a:p>
            <a:r>
              <a:rPr lang="en-US" sz="3800" b="1" dirty="0"/>
              <a:t>Mat 5:16  In the same way, let your light shine before others, so that they may see your good works and give glory to your Father who is in heaven.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7747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335845"/>
            <a:ext cx="861883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/>
              <a:t>1Pe 3:15  but in your hearts honor Christ the Lord as holy, always being prepared to make a defense to anyone who asks you for a reason for the hope that is in you; yet do it with gentleness and respect,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528050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7ABF7B-2EA3-4C4D-9580-BDCC871885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6BE2D9-8359-4C52-AB41-7D683E48E2C9}"/>
              </a:ext>
            </a:extLst>
          </p:cNvPr>
          <p:cNvSpPr txBox="1"/>
          <p:nvPr/>
        </p:nvSpPr>
        <p:spPr>
          <a:xfrm>
            <a:off x="500449" y="321276"/>
            <a:ext cx="8220332" cy="1015663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Is Evangelism?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D57DDB-E442-4B24-8C3E-76025BA5F6D3}"/>
              </a:ext>
            </a:extLst>
          </p:cNvPr>
          <p:cNvSpPr txBox="1"/>
          <p:nvPr/>
        </p:nvSpPr>
        <p:spPr>
          <a:xfrm>
            <a:off x="639462" y="1480902"/>
            <a:ext cx="8081319" cy="2000548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Evangelism Is Communication</a:t>
            </a:r>
          </a:p>
          <a:p>
            <a:pPr algn="ctr"/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8BB08A-69E6-46C6-AED0-171967A1067F}"/>
              </a:ext>
            </a:extLst>
          </p:cNvPr>
          <p:cNvSpPr txBox="1"/>
          <p:nvPr/>
        </p:nvSpPr>
        <p:spPr>
          <a:xfrm>
            <a:off x="1132960" y="5326520"/>
            <a:ext cx="70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The Word Of God In Us</a:t>
            </a:r>
            <a:endParaRPr lang="en-US" sz="480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A9844A-BFC9-456D-9881-5B25171677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5314" y="3238551"/>
            <a:ext cx="2298237" cy="210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498133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4CB14C-0A25-4B68-A02B-A53FCF48F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B8590E-65EF-44F3-BDD3-9817AC9CD4FC}"/>
              </a:ext>
            </a:extLst>
          </p:cNvPr>
          <p:cNvSpPr txBox="1"/>
          <p:nvPr/>
        </p:nvSpPr>
        <p:spPr>
          <a:xfrm>
            <a:off x="310896" y="292609"/>
            <a:ext cx="8403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We Should Communicate</a:t>
            </a:r>
            <a:endParaRPr lang="en-US" sz="80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015619-D620-42BF-A938-FE76C1BAD553}"/>
              </a:ext>
            </a:extLst>
          </p:cNvPr>
          <p:cNvSpPr txBox="1"/>
          <p:nvPr/>
        </p:nvSpPr>
        <p:spPr>
          <a:xfrm>
            <a:off x="566928" y="3429001"/>
            <a:ext cx="7900416" cy="1200329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The Joy of Salvation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91951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4CB14C-0A25-4B68-A02B-A53FCF48F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B8590E-65EF-44F3-BDD3-9817AC9CD4FC}"/>
              </a:ext>
            </a:extLst>
          </p:cNvPr>
          <p:cNvSpPr txBox="1"/>
          <p:nvPr/>
        </p:nvSpPr>
        <p:spPr>
          <a:xfrm>
            <a:off x="310896" y="292609"/>
            <a:ext cx="8403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We Should Communicate</a:t>
            </a:r>
            <a:endParaRPr lang="en-US" sz="80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015619-D620-42BF-A938-FE76C1BAD553}"/>
              </a:ext>
            </a:extLst>
          </p:cNvPr>
          <p:cNvSpPr txBox="1"/>
          <p:nvPr/>
        </p:nvSpPr>
        <p:spPr>
          <a:xfrm>
            <a:off x="566928" y="3429001"/>
            <a:ext cx="7900416" cy="2308324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A Compassion for the Unredeemed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7830568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4CB14C-0A25-4B68-A02B-A53FCF48F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B8590E-65EF-44F3-BDD3-9817AC9CD4FC}"/>
              </a:ext>
            </a:extLst>
          </p:cNvPr>
          <p:cNvSpPr txBox="1"/>
          <p:nvPr/>
        </p:nvSpPr>
        <p:spPr>
          <a:xfrm>
            <a:off x="310896" y="292609"/>
            <a:ext cx="8403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We Should Communicate</a:t>
            </a:r>
            <a:endParaRPr lang="en-US" sz="80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015619-D620-42BF-A938-FE76C1BAD553}"/>
              </a:ext>
            </a:extLst>
          </p:cNvPr>
          <p:cNvSpPr txBox="1"/>
          <p:nvPr/>
        </p:nvSpPr>
        <p:spPr>
          <a:xfrm>
            <a:off x="566928" y="3429001"/>
            <a:ext cx="7900416" cy="2308324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The Hope of Salvation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734829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4CB14C-0A25-4B68-A02B-A53FCF48F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B8590E-65EF-44F3-BDD3-9817AC9CD4FC}"/>
              </a:ext>
            </a:extLst>
          </p:cNvPr>
          <p:cNvSpPr txBox="1"/>
          <p:nvPr/>
        </p:nvSpPr>
        <p:spPr>
          <a:xfrm>
            <a:off x="310896" y="292609"/>
            <a:ext cx="8403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We Should Communicate</a:t>
            </a:r>
            <a:endParaRPr lang="en-US" sz="80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015619-D620-42BF-A938-FE76C1BAD553}"/>
              </a:ext>
            </a:extLst>
          </p:cNvPr>
          <p:cNvSpPr txBox="1"/>
          <p:nvPr/>
        </p:nvSpPr>
        <p:spPr>
          <a:xfrm>
            <a:off x="566928" y="3429001"/>
            <a:ext cx="7900416" cy="1200329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Spiritual Purpose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696667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4CB14C-0A25-4B68-A02B-A53FCF48F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B8590E-65EF-44F3-BDD3-9817AC9CD4FC}"/>
              </a:ext>
            </a:extLst>
          </p:cNvPr>
          <p:cNvSpPr txBox="1"/>
          <p:nvPr/>
        </p:nvSpPr>
        <p:spPr>
          <a:xfrm>
            <a:off x="310896" y="292609"/>
            <a:ext cx="8403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We Should Communicate</a:t>
            </a:r>
            <a:endParaRPr lang="en-US" sz="80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015619-D620-42BF-A938-FE76C1BAD553}"/>
              </a:ext>
            </a:extLst>
          </p:cNvPr>
          <p:cNvSpPr txBox="1"/>
          <p:nvPr/>
        </p:nvSpPr>
        <p:spPr>
          <a:xfrm>
            <a:off x="566928" y="3429001"/>
            <a:ext cx="7900416" cy="1323439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Holiness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174612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0376AF-CB40-460E-86B9-115332296C4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31689" y="284205"/>
            <a:ext cx="8618838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/>
              <a:t>Mat 28:16  Now the eleven disciples went to Galilee, to the mountain to which Jesus had directed them. </a:t>
            </a:r>
            <a:endParaRPr lang="en-US" sz="2900" dirty="0"/>
          </a:p>
          <a:p>
            <a:r>
              <a:rPr lang="en-US" sz="2900" b="1" dirty="0"/>
              <a:t>Mat 28:17  And when they saw him they worshiped him, but some doubted. </a:t>
            </a:r>
            <a:endParaRPr lang="en-US" sz="2900" dirty="0"/>
          </a:p>
          <a:p>
            <a:r>
              <a:rPr lang="en-US" sz="2900" b="1" dirty="0"/>
              <a:t>Mat 28:18  And Jesus came and said to them, "All authority in heaven and on earth has been given to me.</a:t>
            </a:r>
            <a:endParaRPr lang="en-US" sz="2900" dirty="0"/>
          </a:p>
          <a:p>
            <a:r>
              <a:rPr lang="en-US" sz="2900" b="1" dirty="0"/>
              <a:t>Mat 28:19  Go therefore and make disciples of all nations, baptizing them in the name of the Father and of the Son and of the Holy Spirit,</a:t>
            </a:r>
            <a:endParaRPr lang="en-US" sz="2900" dirty="0"/>
          </a:p>
          <a:p>
            <a:r>
              <a:rPr lang="en-US" sz="2900" b="1" dirty="0"/>
              <a:t>Mat 28:20  teaching them to observe all that I have commanded you. And behold, I am with you always, to the end of the age.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858269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4CB14C-0A25-4B68-A02B-A53FCF48F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B8590E-65EF-44F3-BDD3-9817AC9CD4FC}"/>
              </a:ext>
            </a:extLst>
          </p:cNvPr>
          <p:cNvSpPr txBox="1"/>
          <p:nvPr/>
        </p:nvSpPr>
        <p:spPr>
          <a:xfrm>
            <a:off x="310896" y="292609"/>
            <a:ext cx="8403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We Should Communicate</a:t>
            </a:r>
            <a:endParaRPr lang="en-US" sz="72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015619-D620-42BF-A938-FE76C1BAD553}"/>
              </a:ext>
            </a:extLst>
          </p:cNvPr>
          <p:cNvSpPr txBox="1"/>
          <p:nvPr/>
        </p:nvSpPr>
        <p:spPr>
          <a:xfrm>
            <a:off x="566928" y="3429001"/>
            <a:ext cx="7900416" cy="2123658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Brotherly Love and Unity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369253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4CB14C-0A25-4B68-A02B-A53FCF48F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B8590E-65EF-44F3-BDD3-9817AC9CD4FC}"/>
              </a:ext>
            </a:extLst>
          </p:cNvPr>
          <p:cNvSpPr txBox="1"/>
          <p:nvPr/>
        </p:nvSpPr>
        <p:spPr>
          <a:xfrm>
            <a:off x="310896" y="292609"/>
            <a:ext cx="8403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We Should Communicate</a:t>
            </a:r>
            <a:endParaRPr lang="en-US" sz="80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015619-D620-42BF-A938-FE76C1BAD553}"/>
              </a:ext>
            </a:extLst>
          </p:cNvPr>
          <p:cNvSpPr txBox="1"/>
          <p:nvPr/>
        </p:nvSpPr>
        <p:spPr>
          <a:xfrm>
            <a:off x="566928" y="3429001"/>
            <a:ext cx="7900416" cy="1200329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Solid Bible Teaching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2048280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335844"/>
            <a:ext cx="8618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Mat 28:20  teaching them to observe all that I have commanded you…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1025850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335844"/>
            <a:ext cx="8618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Mat 28:20 …And behold, I am with you always, to the end of the age.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3467318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335845"/>
            <a:ext cx="8618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Joh 3:16  "For God so loved the world, that he gave his only Son, that whoever believes in him should not perish but have eternal life.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5955157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4CB14C-0A25-4B68-A02B-A53FCF48F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B8590E-65EF-44F3-BDD3-9817AC9CD4FC}"/>
              </a:ext>
            </a:extLst>
          </p:cNvPr>
          <p:cNvSpPr txBox="1"/>
          <p:nvPr/>
        </p:nvSpPr>
        <p:spPr>
          <a:xfrm>
            <a:off x="310896" y="292609"/>
            <a:ext cx="84033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What We Should Communicate</a:t>
            </a:r>
            <a:endParaRPr lang="en-US" sz="88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015619-D620-42BF-A938-FE76C1BAD553}"/>
              </a:ext>
            </a:extLst>
          </p:cNvPr>
          <p:cNvSpPr txBox="1"/>
          <p:nvPr/>
        </p:nvSpPr>
        <p:spPr>
          <a:xfrm>
            <a:off x="566928" y="3429001"/>
            <a:ext cx="7900416" cy="1323439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Joyfully Pure Lives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0568966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291883"/>
            <a:ext cx="86188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Act 4:17  But in order that it may spread no further among the people, let us warn them to speak no more to anyone in this name." </a:t>
            </a:r>
          </a:p>
          <a:p>
            <a:r>
              <a:rPr lang="en-US" sz="3200" b="1" dirty="0"/>
              <a:t>Act 4:18  So they called them and charged them not to speak or teach at all in the name of Jesus. </a:t>
            </a:r>
          </a:p>
          <a:p>
            <a:r>
              <a:rPr lang="en-US" sz="3200" b="1" dirty="0"/>
              <a:t>Act 4:19  But Peter and John answered them, "Whether it is right in the sight of God to listen to you rather than to God, you must judge, </a:t>
            </a:r>
          </a:p>
          <a:p>
            <a:r>
              <a:rPr lang="en-US" sz="3200" b="1" dirty="0"/>
              <a:t>Act 4:20  for we cannot but speak of what we have seen and heard."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567150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503541"/>
            <a:ext cx="8618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2Ti 2:2  and what you have heard from me in the presence of many witnesses entrust to faithful men who will be able to teach others also.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9971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348940"/>
            <a:ext cx="861883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Mat 9:37  Then he said to his disciples, "The harvest is plentiful, but the laborers are few;</a:t>
            </a:r>
          </a:p>
          <a:p>
            <a:r>
              <a:rPr lang="en-US" sz="4800" b="1" dirty="0"/>
              <a:t>Mat 9:38  therefore pray earnestly to the Lord of the harvest to send out laborers into his harvest."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609607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718217"/>
            <a:ext cx="8618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Php 1:18  What then? Only that in every way, whether in pretense or in truth, Christ is proclaimed, and in that I rejoice. Yes, and I will rejoice,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157502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F6F4EA-5A84-4D70-98CC-B141A9049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207"/>
            <a:ext cx="9144001" cy="6866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37753E-92F6-4813-97C6-992B897A9B16}"/>
              </a:ext>
            </a:extLst>
          </p:cNvPr>
          <p:cNvSpPr txBox="1"/>
          <p:nvPr/>
        </p:nvSpPr>
        <p:spPr>
          <a:xfrm>
            <a:off x="326800" y="1358227"/>
            <a:ext cx="84903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FOLLOWERS OF CHRIST: </a:t>
            </a:r>
            <a:endParaRPr lang="en-US" sz="6600" b="1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Called to share the Word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Called to share our Faith 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767919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718217"/>
            <a:ext cx="8618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Phm 1:6  and I pray that the sharing of your faith may become effective for the full knowledge of every good thing that is in us for the sake of Christ.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061394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D891EF-B44B-4E8A-A559-0074A62461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94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459A87-F543-457A-9454-3628BBE50F56}"/>
              </a:ext>
            </a:extLst>
          </p:cNvPr>
          <p:cNvSpPr txBox="1"/>
          <p:nvPr/>
        </p:nvSpPr>
        <p:spPr>
          <a:xfrm>
            <a:off x="347729" y="914401"/>
            <a:ext cx="8558012" cy="5078313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“the average member of the church of Christ has heard 4,000 sermons, sung 20,000 songs, participated in 8,000 public prayers…and converted zero sinners.”</a:t>
            </a:r>
            <a:endParaRPr lang="en-US" sz="540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816964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0EC574-F547-4F00-8FB9-E4E8D58B8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73EBAA-E201-45B1-A46D-0C550EA769C1}"/>
              </a:ext>
            </a:extLst>
          </p:cNvPr>
          <p:cNvSpPr txBox="1"/>
          <p:nvPr/>
        </p:nvSpPr>
        <p:spPr>
          <a:xfrm>
            <a:off x="262581" y="302359"/>
            <a:ext cx="86188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1Ti 3:15  if I delay, you may know how one ought to behave in the household of God, which is the church of the living God, a pillar and buttress of the truth.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258022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799</Words>
  <Application>Microsoft Macintosh PowerPoint</Application>
  <PresentationFormat>On-screen Show (4:3)</PresentationFormat>
  <Paragraphs>51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Chambers</dc:creator>
  <cp:lastModifiedBy>Kyle Pope</cp:lastModifiedBy>
  <cp:revision>17</cp:revision>
  <dcterms:created xsi:type="dcterms:W3CDTF">2019-07-05T17:41:38Z</dcterms:created>
  <dcterms:modified xsi:type="dcterms:W3CDTF">2019-07-05T17:42:47Z</dcterms:modified>
</cp:coreProperties>
</file>