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20" r:id="rId1"/>
  </p:sldMasterIdLst>
  <p:sldIdLst>
    <p:sldId id="256" r:id="rId2"/>
    <p:sldId id="258" r:id="rId3"/>
    <p:sldId id="259" r:id="rId4"/>
    <p:sldId id="260"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a:lvl1pPr>
          </a:lstStyle>
          <a:p>
            <a:fld id="{73AF8BD4-784C-CE41-A016-896E65F14BD1}" type="datetimeFigureOut">
              <a:rPr lang="en-US"/>
              <a:pPr/>
              <a:t>3/31/19</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defRPr sz="1300">
                <a:solidFill>
                  <a:srgbClr val="FFFFFF"/>
                </a:solidFill>
              </a:defRPr>
            </a:lvl1pPr>
          </a:lstStyle>
          <a:p>
            <a:fld id="{BD762C78-F6C8-9845-871F-AF8C068DEE1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41AB587F-D5BB-5949-AD59-818241592E6E}" type="datetimeFigureOut">
              <a:rPr lang="en-US"/>
              <a:pPr/>
              <a:t>3/31/19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1B47AFC5-CEEC-2847-B69C-664313F73F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670142B1-7189-B845-A924-FA3975EDBC11}" type="datetimeFigureOut">
              <a:rPr lang="en-US"/>
              <a:pPr/>
              <a:t>3/31/19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3017123-E807-F24E-A60A-E8931A4F6E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fld id="{9696F1E8-EF93-784E-B38C-B511DCBE690A}" type="datetimeFigureOut">
              <a:rPr lang="en-US"/>
              <a:pPr/>
              <a:t>3/31/19</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EA46F93-0F47-B04F-8187-DE82C51F83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fld id="{9966B664-F440-D245-B8EA-C1A232E704AF}" type="datetimeFigureOut">
              <a:rPr lang="en-US"/>
              <a:pPr/>
              <a:t>3/31/19</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fld id="{BF7B57DB-FA6B-3749-84FB-0FF55B003C36}"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2FDCB2C-A2A1-FF45-AAB7-C1F4D10D4C13}" type="datetimeFigureOut">
              <a:rPr lang="en-US"/>
              <a:pPr/>
              <a:t>3/31/19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4CBD666-AD61-C142-9877-6933A4EA2D3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fld id="{904079F0-9431-E64A-809D-81614766EC60}" type="datetimeFigureOut">
              <a:rPr lang="en-US"/>
              <a:pPr/>
              <a:t>3/31/19</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defRPr/>
            </a:lvl1pPr>
          </a:lstStyle>
          <a:p>
            <a:fld id="{A87EB569-2076-C747-994B-17C87AF8C578}"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3DD7619D-9742-054F-99FD-5A31F223270D}" type="datetimeFigureOut">
              <a:rPr lang="en-US"/>
              <a:pPr/>
              <a:t>3/31/19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1D945D50-1B8A-B140-A405-73FB00BF34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0B4F839A-3BF8-1348-9BDD-C67F2F2F0C3F}" type="datetimeFigureOut">
              <a:rPr lang="en-US"/>
              <a:pPr/>
              <a:t>3/31/19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1A8ED010-75A4-A54D-B5A0-560E01E2F7A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fld id="{77D13FDD-F561-EB4B-8F6E-2B91A476DA96}" type="datetimeFigureOut">
              <a:rPr lang="en-US"/>
              <a:pPr/>
              <a:t>3/31/19</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fld id="{0C404EC6-EC7F-9748-91EF-D7DE242F2CFF}"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fld id="{E61DB847-5BA6-DD4E-8CD5-53F9A0231C78}" type="datetimeFigureOut">
              <a:rPr lang="en-US"/>
              <a:pPr/>
              <a:t>3/31/19</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defRPr sz="900"/>
            </a:lvl1pPr>
          </a:lstStyle>
          <a:p>
            <a:fld id="{4EB21DE2-5E11-8D41-B951-10FEEE4DB0DE}"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wrap="square" lIns="91440" tIns="45720" rIns="91440" bIns="45720" numCol="1" anchor="b" anchorCtr="0" compatLnSpc="1">
            <a:prstTxWarp prst="textNoShape">
              <a:avLst/>
            </a:prstTxWarp>
          </a:bodyPr>
          <a:lstStyle>
            <a:lvl1pPr>
              <a:defRPr sz="1000">
                <a:latin typeface="Century Gothic" charset="0"/>
              </a:defRPr>
            </a:lvl1pPr>
          </a:lstStyle>
          <a:p>
            <a:fld id="{0B7987B6-939C-784F-9B77-5EFDDE15AACA}" type="datetimeFigureOut">
              <a:rPr lang="en-US"/>
              <a:pPr/>
              <a:t>3/31/19</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wrap="square" lIns="91440" tIns="45720" rIns="91440" bIns="45720" numCol="1" anchor="b" anchorCtr="0" compatLnSpc="1">
            <a:prstTxWarp prst="textNoShape">
              <a:avLst/>
            </a:prstTxWarp>
          </a:bodyPr>
          <a:lstStyle>
            <a:lvl1pPr algn="ctr">
              <a:defRPr sz="1200">
                <a:latin typeface="Century Gothic" charset="0"/>
              </a:defRPr>
            </a:lvl1pPr>
          </a:lstStyle>
          <a:p>
            <a:fld id="{CD4A1B0E-B302-3646-A3E4-92428E9EA7D9}"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39" r:id="rId6"/>
    <p:sldLayoutId id="2147483740" r:id="rId7"/>
    <p:sldLayoutId id="2147483748" r:id="rId8"/>
    <p:sldLayoutId id="2147483749" r:id="rId9"/>
    <p:sldLayoutId id="2147483741" r:id="rId10"/>
    <p:sldLayoutId id="2147483742"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charset="0"/>
        </a:defRPr>
      </a:lvl2pPr>
      <a:lvl3pPr marL="484188" indent="-484188" algn="l" rtl="0" fontAlgn="base">
        <a:spcBef>
          <a:spcPct val="0"/>
        </a:spcBef>
        <a:spcAft>
          <a:spcPct val="0"/>
        </a:spcAft>
        <a:defRPr sz="4200">
          <a:solidFill>
            <a:srgbClr val="FF5C9C"/>
          </a:solidFill>
          <a:latin typeface="Century Gothic" charset="0"/>
        </a:defRPr>
      </a:lvl3pPr>
      <a:lvl4pPr marL="484188" indent="-484188" algn="l" rtl="0" fontAlgn="base">
        <a:spcBef>
          <a:spcPct val="0"/>
        </a:spcBef>
        <a:spcAft>
          <a:spcPct val="0"/>
        </a:spcAft>
        <a:defRPr sz="4200">
          <a:solidFill>
            <a:srgbClr val="FF5C9C"/>
          </a:solidFill>
          <a:latin typeface="Century Gothic" charset="0"/>
        </a:defRPr>
      </a:lvl4pPr>
      <a:lvl5pPr marL="484188" indent="-484188" algn="l" rtl="0" fontAlgn="base">
        <a:spcBef>
          <a:spcPct val="0"/>
        </a:spcBef>
        <a:spcAft>
          <a:spcPct val="0"/>
        </a:spcAft>
        <a:defRPr sz="4200">
          <a:solidFill>
            <a:srgbClr val="FF5C9C"/>
          </a:solidFill>
          <a:latin typeface="Century Gothic" charset="0"/>
        </a:defRPr>
      </a:lvl5pPr>
      <a:lvl6pPr marL="941388" indent="-484188" algn="l" rtl="0" fontAlgn="base">
        <a:spcBef>
          <a:spcPct val="0"/>
        </a:spcBef>
        <a:spcAft>
          <a:spcPct val="0"/>
        </a:spcAft>
        <a:defRPr sz="4200">
          <a:solidFill>
            <a:srgbClr val="FF5C9C"/>
          </a:solidFill>
          <a:latin typeface="Century Gothic" charset="0"/>
        </a:defRPr>
      </a:lvl6pPr>
      <a:lvl7pPr marL="1398588" indent="-484188" algn="l" rtl="0" fontAlgn="base">
        <a:spcBef>
          <a:spcPct val="0"/>
        </a:spcBef>
        <a:spcAft>
          <a:spcPct val="0"/>
        </a:spcAft>
        <a:defRPr sz="4200">
          <a:solidFill>
            <a:srgbClr val="FF5C9C"/>
          </a:solidFill>
          <a:latin typeface="Century Gothic" charset="0"/>
        </a:defRPr>
      </a:lvl7pPr>
      <a:lvl8pPr marL="1855788" indent="-484188" algn="l" rtl="0" fontAlgn="base">
        <a:spcBef>
          <a:spcPct val="0"/>
        </a:spcBef>
        <a:spcAft>
          <a:spcPct val="0"/>
        </a:spcAft>
        <a:defRPr sz="4200">
          <a:solidFill>
            <a:srgbClr val="FF5C9C"/>
          </a:solidFill>
          <a:latin typeface="Century Gothic" charset="0"/>
        </a:defRPr>
      </a:lvl8pPr>
      <a:lvl9pPr marL="2312988" indent="-484188" algn="l" rtl="0" fontAlgn="base">
        <a:spcBef>
          <a:spcPct val="0"/>
        </a:spcBef>
        <a:spcAft>
          <a:spcPct val="0"/>
        </a:spcAft>
        <a:defRPr sz="4200">
          <a:solidFill>
            <a:srgbClr val="FF5C9C"/>
          </a:solidFill>
          <a:latin typeface="Century Gothic" charset="0"/>
        </a:defRPr>
      </a:lvl9pPr>
    </p:titleStyle>
    <p:bodyStyle>
      <a:lvl1pPr marL="447675" indent="-382588" algn="l" rtl="0" fontAlgn="base">
        <a:spcBef>
          <a:spcPct val="20000"/>
        </a:spcBef>
        <a:spcAft>
          <a:spcPct val="0"/>
        </a:spcAft>
        <a:buClr>
          <a:schemeClr val="accent1"/>
        </a:buClr>
        <a:buSzPct val="80000"/>
        <a:buFont typeface="Wingdings 2"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charset="0"/>
        <a:buChar char="›"/>
        <a:defRPr sz="2600" kern="1200">
          <a:solidFill>
            <a:schemeClr val="tx1"/>
          </a:solidFill>
          <a:latin typeface="+mn-lt"/>
          <a:ea typeface="ＭＳ Ｐゴシック" charset="-128"/>
          <a:cs typeface="+mn-cs"/>
        </a:defRPr>
      </a:lvl2pPr>
      <a:lvl3pPr marL="1104900" indent="-228600" algn="l" rtl="0" fontAlgn="base">
        <a:spcBef>
          <a:spcPct val="20000"/>
        </a:spcBef>
        <a:spcAft>
          <a:spcPct val="0"/>
        </a:spcAft>
        <a:buClr>
          <a:schemeClr val="accent1"/>
        </a:buClr>
        <a:buFont typeface="Wingdings 2" charset="2"/>
        <a:buChar char=""/>
        <a:defRPr sz="2400" kern="1200">
          <a:solidFill>
            <a:schemeClr val="tx1"/>
          </a:solidFill>
          <a:latin typeface="+mn-lt"/>
          <a:ea typeface="ＭＳ Ｐゴシック" charset="-128"/>
          <a:cs typeface="+mn-cs"/>
        </a:defRPr>
      </a:lvl3pPr>
      <a:lvl4pPr marL="1371600" indent="-209550" algn="l" rtl="0" fontAlgn="base">
        <a:spcBef>
          <a:spcPct val="20000"/>
        </a:spcBef>
        <a:spcAft>
          <a:spcPct val="0"/>
        </a:spcAft>
        <a:buClr>
          <a:schemeClr val="accent1"/>
        </a:buClr>
        <a:buFont typeface="Wingdings 2" charset="2"/>
        <a:buChar char=""/>
        <a:defRPr sz="2000" kern="1200">
          <a:solidFill>
            <a:schemeClr val="tx1"/>
          </a:solidFill>
          <a:latin typeface="+mn-lt"/>
          <a:ea typeface="ＭＳ Ｐゴシック" charset="-128"/>
          <a:cs typeface="+mn-cs"/>
        </a:defRPr>
      </a:lvl4pPr>
      <a:lvl5pPr marL="1600200" indent="-209550" algn="l" rtl="0" fontAlgn="base">
        <a:spcBef>
          <a:spcPct val="20000"/>
        </a:spcBef>
        <a:spcAft>
          <a:spcPct val="0"/>
        </a:spcAft>
        <a:buClr>
          <a:srgbClr val="FF90B2"/>
        </a:buClr>
        <a:buFont typeface="Wingdings 2" charset="2"/>
        <a:buChar char=""/>
        <a:defRPr sz="1900" kern="1200">
          <a:solidFill>
            <a:schemeClr val="tx1"/>
          </a:solidFill>
          <a:latin typeface="+mn-lt"/>
          <a:ea typeface="ＭＳ Ｐゴシック" charset="-128"/>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0"/>
            <a:ext cx="8062912" cy="874713"/>
          </a:xfrm>
        </p:spPr>
        <p:txBody>
          <a:bodyPr/>
          <a:lstStyle/>
          <a:p>
            <a:pPr marL="484632" indent="0" fontAlgn="auto">
              <a:spcAft>
                <a:spcPts val="0"/>
              </a:spcAft>
              <a:defRPr/>
            </a:pPr>
            <a:r>
              <a:rPr lang="en-US" sz="4800" b="1" dirty="0" smtClean="0">
                <a:solidFill>
                  <a:schemeClr val="accent1">
                    <a:tint val="83000"/>
                    <a:satMod val="150000"/>
                  </a:schemeClr>
                </a:solidFill>
              </a:rPr>
              <a:t>Romans</a:t>
            </a:r>
            <a:r>
              <a:rPr lang="en-US" sz="4800" b="1" dirty="0" smtClean="0">
                <a:solidFill>
                  <a:schemeClr val="accent1">
                    <a:tint val="83000"/>
                    <a:satMod val="150000"/>
                  </a:schemeClr>
                </a:solidFill>
                <a:effectLst>
                  <a:outerShdw blurRad="26000" dist="26000" dir="14500000" algn="tl" rotWithShape="0">
                    <a:srgbClr val="000000">
                      <a:alpha val="40000"/>
                    </a:srgbClr>
                  </a:outerShdw>
                  <a:reflection blurRad="6350" stA="60000" endA="900" endPos="58000" dir="5400000" sy="-100000" algn="bl" rotWithShape="0"/>
                </a:effectLst>
              </a:rPr>
              <a:t> </a:t>
            </a:r>
            <a:r>
              <a:rPr lang="en-US" sz="4800" b="1" dirty="0" smtClean="0">
                <a:solidFill>
                  <a:schemeClr val="accent1">
                    <a:tint val="83000"/>
                    <a:satMod val="150000"/>
                  </a:schemeClr>
                </a:solidFill>
              </a:rPr>
              <a:t>5:1-5 </a:t>
            </a:r>
            <a:endParaRPr lang="en-US" sz="4800" b="1" dirty="0">
              <a:solidFill>
                <a:schemeClr val="accent1">
                  <a:tint val="83000"/>
                  <a:satMod val="150000"/>
                </a:schemeClr>
              </a:solidFill>
            </a:endParaRPr>
          </a:p>
        </p:txBody>
      </p:sp>
      <p:sp>
        <p:nvSpPr>
          <p:cNvPr id="3" name="Subtitle 2"/>
          <p:cNvSpPr>
            <a:spLocks noGrp="1"/>
          </p:cNvSpPr>
          <p:nvPr>
            <p:ph type="subTitle" idx="1"/>
          </p:nvPr>
        </p:nvSpPr>
        <p:spPr>
          <a:xfrm>
            <a:off x="540544" y="1524000"/>
            <a:ext cx="8062912" cy="4876800"/>
          </a:xfrm>
          <a:solidFill>
            <a:schemeClr val="bg1">
              <a:lumMod val="65000"/>
              <a:lumOff val="35000"/>
              <a:alpha val="50000"/>
            </a:schemeClr>
          </a:solidFill>
          <a:effectLst>
            <a:innerShdw blurRad="63500" dist="50800" dir="13500000">
              <a:prstClr val="black">
                <a:alpha val="50000"/>
              </a:prstClr>
            </a:innerShdw>
          </a:effectLst>
        </p:spPr>
        <p:txBody>
          <a:bodyPr>
            <a:normAutofit fontScale="92500" lnSpcReduction="10000"/>
          </a:bodyPr>
          <a:lstStyle/>
          <a:p>
            <a:pPr algn="l" fontAlgn="auto">
              <a:spcAft>
                <a:spcPts val="0"/>
              </a:spcAft>
              <a:buFont typeface="Wingdings 2"/>
              <a:buNone/>
              <a:defRPr/>
            </a:pPr>
            <a:r>
              <a:rPr lang="en-US" b="1" dirty="0" smtClean="0">
                <a:solidFill>
                  <a:srgbClr val="FFFFFF"/>
                </a:solidFill>
              </a:rPr>
              <a:t>“Therefore, having been justified by faith, we have peace with God through our Lord Jesus Christ, through whom also we have access by faith into this grace in which we stand, and rejoice in hope of the glory of God. And not only that, but we also glory in tribulations, knowing that tribulation produces perseverance; and perseverance, character; and character, hope. Now hope does not disappoint, because the love of God has been poured out in our hearts by the Holy Spirit who was given to us” (NKJV).</a:t>
            </a:r>
          </a:p>
          <a:p>
            <a:pPr algn="l" fontAlgn="auto">
              <a:spcAft>
                <a:spcPts val="0"/>
              </a:spcAft>
              <a:buFont typeface="Wingdings 2"/>
              <a:buNone/>
              <a:defRPr/>
            </a:pPr>
            <a:endParaRPr lang="en-US" b="1" dirty="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0"/>
            <a:ext cx="8062912" cy="874713"/>
          </a:xfrm>
        </p:spPr>
        <p:txBody>
          <a:bodyPr>
            <a:noAutofit/>
          </a:bodyPr>
          <a:lstStyle/>
          <a:p>
            <a:pPr marL="484632" indent="0" fontAlgn="auto">
              <a:spcAft>
                <a:spcPts val="0"/>
              </a:spcAft>
              <a:defRPr/>
            </a:pPr>
            <a:r>
              <a:rPr lang="en-US" sz="4200" b="1" dirty="0" smtClean="0">
                <a:solidFill>
                  <a:schemeClr val="accent1">
                    <a:tint val="83000"/>
                    <a:satMod val="150000"/>
                  </a:schemeClr>
                </a:solidFill>
              </a:rPr>
              <a:t>What Jesus Can Mean to Us</a:t>
            </a:r>
            <a:endParaRPr lang="en-US" sz="4200" b="1" dirty="0">
              <a:solidFill>
                <a:schemeClr val="accent1">
                  <a:tint val="83000"/>
                  <a:satMod val="150000"/>
                </a:schemeClr>
              </a:solidFill>
            </a:endParaRPr>
          </a:p>
        </p:txBody>
      </p:sp>
      <p:sp>
        <p:nvSpPr>
          <p:cNvPr id="3" name="Subtitle 2"/>
          <p:cNvSpPr>
            <a:spLocks noGrp="1"/>
          </p:cNvSpPr>
          <p:nvPr>
            <p:ph type="subTitle" idx="1"/>
          </p:nvPr>
        </p:nvSpPr>
        <p:spPr>
          <a:xfrm>
            <a:off x="540544" y="1524000"/>
            <a:ext cx="8062912" cy="4876800"/>
          </a:xfrm>
          <a:solidFill>
            <a:schemeClr val="bg1">
              <a:lumMod val="65000"/>
              <a:lumOff val="35000"/>
              <a:alpha val="50000"/>
            </a:schemeClr>
          </a:solidFill>
          <a:effectLst>
            <a:innerShdw blurRad="63500" dist="50800" dir="13500000">
              <a:prstClr val="black">
                <a:alpha val="50000"/>
              </a:prstClr>
            </a:innerShdw>
          </a:effectLst>
        </p:spPr>
        <p:txBody>
          <a:bodyPr>
            <a:normAutofit/>
          </a:bodyPr>
          <a:lstStyle/>
          <a:p>
            <a:pPr marL="457200" indent="-280988" algn="l" fontAlgn="auto">
              <a:spcAft>
                <a:spcPts val="0"/>
              </a:spcAft>
              <a:buFont typeface="Wingdings 2"/>
              <a:buNone/>
              <a:defRPr/>
            </a:pPr>
            <a:r>
              <a:rPr lang="en-US" sz="3600" b="1" dirty="0" smtClean="0"/>
              <a:t>I. “Having been justified by faith” (vs. 1a); (Isaiah 53:11).</a:t>
            </a:r>
          </a:p>
          <a:p>
            <a:pPr marL="1031875" indent="-574675" algn="l" fontAlgn="auto">
              <a:spcAft>
                <a:spcPts val="0"/>
              </a:spcAft>
              <a:buFont typeface="Wingdings 2"/>
              <a:buNone/>
              <a:defRPr/>
            </a:pPr>
            <a:r>
              <a:rPr lang="en-US" sz="2800" b="1" dirty="0" smtClean="0"/>
              <a:t>A.  “We have peace with God through our Lord Jesus Christ” (vs. 1b); (Rom. 8:5-8).</a:t>
            </a:r>
          </a:p>
          <a:p>
            <a:pPr marL="1031875" indent="-574675" algn="l" fontAlgn="auto">
              <a:spcAft>
                <a:spcPts val="0"/>
              </a:spcAft>
              <a:buFont typeface="Wingdings 2"/>
              <a:buNone/>
              <a:defRPr/>
            </a:pPr>
            <a:r>
              <a:rPr lang="en-US" sz="2800" b="1" dirty="0" smtClean="0"/>
              <a:t>B.  “We have access by faith”  (vs. 2a); (Eph. 2:14-18).</a:t>
            </a:r>
          </a:p>
          <a:p>
            <a:pPr marL="1031875" indent="-574675" algn="l" fontAlgn="auto">
              <a:spcAft>
                <a:spcPts val="0"/>
              </a:spcAft>
              <a:buFont typeface="Wingdings 2"/>
              <a:buNone/>
              <a:defRPr/>
            </a:pPr>
            <a:r>
              <a:rPr lang="en-US" sz="2800" b="1" dirty="0" smtClean="0"/>
              <a:t>C.  “Into this grace in which we stand”  (vs. 2b); (1 Thess. 3:7-10).</a:t>
            </a:r>
          </a:p>
          <a:p>
            <a:pPr marL="1031875" indent="-574675" algn="l" fontAlgn="auto">
              <a:spcAft>
                <a:spcPts val="0"/>
              </a:spcAft>
              <a:buFont typeface="Wingdings 2"/>
              <a:buNone/>
              <a:defRPr/>
            </a:pPr>
            <a:r>
              <a:rPr lang="en-US" sz="2800" b="1" dirty="0" smtClean="0"/>
              <a:t>D.  “Rejoice in hope of the glory of God.” (vs. 2c); (Rom. 8:24-25).</a:t>
            </a:r>
            <a:endParaRPr lang="en-US" sz="2800" b="1" dirty="0">
              <a:solidFill>
                <a:srgbClr val="FFFFFF"/>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0"/>
            <a:ext cx="8062912" cy="874713"/>
          </a:xfrm>
        </p:spPr>
        <p:txBody>
          <a:bodyPr>
            <a:noAutofit/>
          </a:bodyPr>
          <a:lstStyle/>
          <a:p>
            <a:pPr marL="484632" indent="0" fontAlgn="auto">
              <a:spcAft>
                <a:spcPts val="0"/>
              </a:spcAft>
              <a:defRPr/>
            </a:pPr>
            <a:r>
              <a:rPr lang="en-US" sz="4200" b="1" dirty="0" smtClean="0">
                <a:solidFill>
                  <a:schemeClr val="accent1">
                    <a:tint val="83000"/>
                    <a:satMod val="150000"/>
                  </a:schemeClr>
                </a:solidFill>
              </a:rPr>
              <a:t>What Jesus Can Mean to Us</a:t>
            </a:r>
            <a:endParaRPr lang="en-US" sz="4200" b="1" dirty="0">
              <a:solidFill>
                <a:schemeClr val="accent1">
                  <a:tint val="83000"/>
                  <a:satMod val="150000"/>
                </a:schemeClr>
              </a:solidFill>
            </a:endParaRPr>
          </a:p>
        </p:txBody>
      </p:sp>
      <p:sp>
        <p:nvSpPr>
          <p:cNvPr id="3" name="Subtitle 2"/>
          <p:cNvSpPr>
            <a:spLocks noGrp="1"/>
          </p:cNvSpPr>
          <p:nvPr>
            <p:ph type="subTitle" idx="1"/>
          </p:nvPr>
        </p:nvSpPr>
        <p:spPr>
          <a:xfrm>
            <a:off x="540544" y="1524000"/>
            <a:ext cx="8062912" cy="4876800"/>
          </a:xfrm>
          <a:solidFill>
            <a:schemeClr val="bg1">
              <a:lumMod val="65000"/>
              <a:lumOff val="35000"/>
              <a:alpha val="50000"/>
            </a:schemeClr>
          </a:solidFill>
          <a:effectLst>
            <a:innerShdw blurRad="63500" dist="50800" dir="13500000">
              <a:prstClr val="black">
                <a:alpha val="50000"/>
              </a:prstClr>
            </a:innerShdw>
          </a:effectLst>
        </p:spPr>
        <p:txBody>
          <a:bodyPr>
            <a:normAutofit/>
          </a:bodyPr>
          <a:lstStyle/>
          <a:p>
            <a:pPr marL="688975" indent="-512763" algn="l" fontAlgn="auto">
              <a:spcAft>
                <a:spcPts val="0"/>
              </a:spcAft>
              <a:buFont typeface="Wingdings 2"/>
              <a:buNone/>
              <a:defRPr/>
            </a:pPr>
            <a:r>
              <a:rPr lang="en-US" sz="3600" b="1" dirty="0" smtClean="0"/>
              <a:t>II. “And not only that, but we also glory in tribulations” (vs. 3a); (Rom. 8:18)</a:t>
            </a:r>
          </a:p>
          <a:p>
            <a:pPr marL="1031875" indent="-574675" algn="l" fontAlgn="auto">
              <a:spcAft>
                <a:spcPts val="0"/>
              </a:spcAft>
              <a:buFont typeface="Wingdings 2"/>
              <a:buNone/>
              <a:defRPr/>
            </a:pPr>
            <a:r>
              <a:rPr lang="en-US" sz="2900" b="1" dirty="0" smtClean="0"/>
              <a:t>A.  “Tribulation produces perseverance” (vs. 3b); (2 Pet. 1:5-7).  </a:t>
            </a:r>
          </a:p>
          <a:p>
            <a:pPr marL="1031875" indent="-574675" algn="l" fontAlgn="auto">
              <a:spcAft>
                <a:spcPts val="0"/>
              </a:spcAft>
              <a:buFont typeface="Wingdings 2"/>
              <a:buNone/>
              <a:defRPr/>
            </a:pPr>
            <a:r>
              <a:rPr lang="en-US" sz="2900" b="1" dirty="0" smtClean="0"/>
              <a:t>B.  “Perseverance, character” (vs. 4a); (2 Cor. 2:9;  Phil. 2:22).</a:t>
            </a:r>
          </a:p>
          <a:p>
            <a:pPr marL="1031875" indent="-574675" algn="l" fontAlgn="auto">
              <a:spcAft>
                <a:spcPts val="0"/>
              </a:spcAft>
              <a:buFont typeface="Wingdings 2"/>
              <a:buNone/>
              <a:defRPr/>
            </a:pPr>
            <a:r>
              <a:rPr lang="en-US" sz="2900" b="1" dirty="0" smtClean="0"/>
              <a:t>C.  “And character, hope.” (vs. 4b); (Rom. 5:2).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0"/>
            <a:ext cx="8062912" cy="874713"/>
          </a:xfrm>
        </p:spPr>
        <p:txBody>
          <a:bodyPr>
            <a:noAutofit/>
          </a:bodyPr>
          <a:lstStyle/>
          <a:p>
            <a:pPr marL="484632" indent="0" fontAlgn="auto">
              <a:spcAft>
                <a:spcPts val="0"/>
              </a:spcAft>
              <a:defRPr/>
            </a:pPr>
            <a:r>
              <a:rPr lang="en-US" sz="4200" b="1" dirty="0" smtClean="0">
                <a:solidFill>
                  <a:schemeClr val="accent1">
                    <a:tint val="83000"/>
                    <a:satMod val="150000"/>
                  </a:schemeClr>
                </a:solidFill>
              </a:rPr>
              <a:t>What Jesus Can Mean to Us</a:t>
            </a:r>
            <a:endParaRPr lang="en-US" sz="4200" b="1" dirty="0">
              <a:solidFill>
                <a:schemeClr val="accent1">
                  <a:tint val="83000"/>
                  <a:satMod val="150000"/>
                </a:schemeClr>
              </a:solidFill>
            </a:endParaRPr>
          </a:p>
        </p:txBody>
      </p:sp>
      <p:sp>
        <p:nvSpPr>
          <p:cNvPr id="3" name="Subtitle 2"/>
          <p:cNvSpPr>
            <a:spLocks noGrp="1"/>
          </p:cNvSpPr>
          <p:nvPr>
            <p:ph type="subTitle" idx="1"/>
          </p:nvPr>
        </p:nvSpPr>
        <p:spPr>
          <a:xfrm>
            <a:off x="540544" y="1524000"/>
            <a:ext cx="8062912" cy="4876800"/>
          </a:xfrm>
          <a:solidFill>
            <a:schemeClr val="bg1">
              <a:lumMod val="65000"/>
              <a:lumOff val="35000"/>
              <a:alpha val="50000"/>
            </a:schemeClr>
          </a:solidFill>
          <a:effectLst>
            <a:innerShdw blurRad="63500" dist="50800" dir="13500000">
              <a:prstClr val="black">
                <a:alpha val="50000"/>
              </a:prstClr>
            </a:innerShdw>
          </a:effectLst>
        </p:spPr>
        <p:txBody>
          <a:bodyPr>
            <a:normAutofit/>
          </a:bodyPr>
          <a:lstStyle/>
          <a:p>
            <a:pPr marL="850900" indent="-674688" algn="l" fontAlgn="auto">
              <a:spcAft>
                <a:spcPts val="0"/>
              </a:spcAft>
              <a:buFont typeface="Wingdings 2"/>
              <a:buNone/>
              <a:defRPr/>
            </a:pPr>
            <a:r>
              <a:rPr lang="en-US" sz="3600" b="1" dirty="0" smtClean="0"/>
              <a:t>III. “Now hope does not disappoint” (vs. 5a); (Titus 1:</a:t>
            </a:r>
            <a:r>
              <a:rPr lang="en-US" sz="3600" b="1" smtClean="0"/>
              <a:t>2)</a:t>
            </a:r>
          </a:p>
          <a:p>
            <a:pPr marL="1031875" indent="-574675" algn="l" fontAlgn="auto">
              <a:spcAft>
                <a:spcPts val="0"/>
              </a:spcAft>
              <a:buFont typeface="Wingdings 2"/>
              <a:buNone/>
              <a:defRPr/>
            </a:pPr>
            <a:r>
              <a:rPr lang="en-US" sz="2900" b="1" dirty="0" smtClean="0"/>
              <a:t>A.  “The love of God has been poured out in our hearts by the Holy Spirit who was given to us.” (vs. 5b); (John 14:26; 1 John 5:6; John 6:63; Rom. 8:8-11).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TotalTime>
  <Words>445</Words>
  <Application>Microsoft Macintosh PowerPoint</Application>
  <PresentationFormat>On-screen Show (4:3)</PresentationFormat>
  <Paragraphs>16</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Verve</vt:lpstr>
      <vt:lpstr>Romans 5:1-5 </vt:lpstr>
      <vt:lpstr>What Jesus Can Mean to Us</vt:lpstr>
      <vt:lpstr>What Jesus Can Mean to Us</vt:lpstr>
      <vt:lpstr>What Jesus Can Mean to Us</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5:1-5 </dc:title>
  <dc:creator>OlsenParkLaptop</dc:creator>
  <cp:lastModifiedBy>Kyle Pope</cp:lastModifiedBy>
  <cp:revision>3</cp:revision>
  <dcterms:created xsi:type="dcterms:W3CDTF">2019-04-01T00:34:44Z</dcterms:created>
  <dcterms:modified xsi:type="dcterms:W3CDTF">2019-04-01T00:34:54Z</dcterms:modified>
</cp:coreProperties>
</file>