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8"/>
  </p:notesMasterIdLst>
  <p:sldIdLst>
    <p:sldId id="323" r:id="rId2"/>
    <p:sldId id="324" r:id="rId3"/>
    <p:sldId id="331" r:id="rId4"/>
    <p:sldId id="326" r:id="rId5"/>
    <p:sldId id="327" r:id="rId6"/>
    <p:sldId id="32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13A6D41-C6BB-0A4A-81C4-8F01C89D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2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7" name="Rectangle 39">
            <a:extLst/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08" name="Rectangle 40">
            <a:extLst/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" name="Rectangle 41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42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Rectangle 43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3CC8-BA6E-2449-B311-3D2592FA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503C-9F70-CB49-B586-73B278FBB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0B99-4042-6443-8E66-160E60D9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9D24-E5E6-2244-83C5-0231237F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583F-40A0-9C4C-98C2-B3E39A31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9001-E2EB-4443-995F-09EBB87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9DAC-2B99-1C48-8B40-92A28547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62D71-F55D-F64E-A0C9-9D018A6F2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F930-0B39-0841-8E79-D33267A9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EF0A-582F-3041-B333-457CB708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344E4-44B4-EA4F-BB55-B9CD4DD4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CB293-47FA-D447-A358-6CC17B1B6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14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Rectangle 39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84" name="Rectangle 40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5" name="Rectangle 41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6" name="Rectangle 4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6434A8-CB64-8743-90BD-1BF757D53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>
            <a:extLst/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22098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In life things can happen that compromise and damage relationships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True in different relationships</a:t>
            </a:r>
            <a:endParaRPr lang="en-US" sz="28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304800"/>
            <a:ext cx="8686800" cy="1529781"/>
            <a:chOff x="152400" y="304800"/>
            <a:chExt cx="8686800" cy="152978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52400" y="418809"/>
              <a:ext cx="8686800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endParaRPr>
            </a:p>
            <a:p>
              <a:pPr algn="ctr"/>
              <a:r>
                <a:rPr lang="en-US" sz="43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a  Mended Relationship 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00200" y="4495800"/>
            <a:ext cx="5943600" cy="189654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Friends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Co-workers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Christians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Siblings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Mates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Children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000" b="1" dirty="0" smtClean="0"/>
              <a:t>Should we try to mend relationships? (Matt. 5:23-24)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000" b="1" dirty="0" smtClean="0"/>
              <a:t>We should work to restore those in sin (Gal.6:1)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000" b="1" dirty="0" smtClean="0"/>
              <a:t>But, we must guard our associations (Eph. 5:11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Mended Relationship 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Starting this process can be quite unsettling.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700" b="1" dirty="0" smtClean="0"/>
              <a:t>Will we make matters worse?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700" b="1" dirty="0" smtClean="0"/>
              <a:t>Will we be hurt in the process?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700" b="1" dirty="0" smtClean="0"/>
              <a:t>Can we control our emotions?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700" b="1" dirty="0" smtClean="0"/>
              <a:t>Will we behave as a Christian should? </a:t>
            </a:r>
            <a:endParaRPr lang="en-US" sz="27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Mended Relationship 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848600" cy="38862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Foster hope for a better relationship </a:t>
            </a:r>
            <a:r>
              <a:rPr lang="en-US" sz="2800" b="1" dirty="0" smtClean="0"/>
              <a:t>(1 Cor. 13:4-7; 6:9-11)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Be willing to risk being hurt</a:t>
            </a:r>
            <a:r>
              <a:rPr lang="en-US" sz="2800" b="1" dirty="0" smtClean="0"/>
              <a:t> (1 Cor. 6:5-8; Matt. 5:38-48)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Mended Relationship 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 smtClean="0"/>
              <a:t>Try to understand the other person’s perspective </a:t>
            </a:r>
            <a:r>
              <a:rPr lang="en-US" sz="2800" b="1" dirty="0" smtClean="0"/>
              <a:t>(Matt. 7:12)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 smtClean="0"/>
              <a:t>Be quick to listen</a:t>
            </a:r>
            <a:r>
              <a:rPr lang="en-US" sz="2800" b="1" dirty="0" smtClean="0"/>
              <a:t> (James 1:19-20)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Mended Relationship 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Put wrongs behind you and forgive </a:t>
            </a:r>
            <a:r>
              <a:rPr lang="en-US" sz="2800" b="1" dirty="0" smtClean="0"/>
              <a:t>(Col. 3:12-13; Phil. 3:13-14)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If it fails, you still continue to do right</a:t>
            </a:r>
            <a:r>
              <a:rPr lang="en-US" sz="2800" b="1" dirty="0" smtClean="0"/>
              <a:t> (Rom. 12:17-18; 1 Thess. 5:15)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Mended Relationship 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2234</TotalTime>
  <Words>248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Globe</vt:lpstr>
      <vt:lpstr>Slide 1</vt:lpstr>
      <vt:lpstr>Slide 2</vt:lpstr>
      <vt:lpstr>Slide 3</vt:lpstr>
      <vt:lpstr>Slide 4</vt:lpstr>
      <vt:lpstr>Slide 5</vt:lpstr>
      <vt:lpstr>Slide 6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FINANCIAL-BUDGET-STATISTICS</dc:title>
  <dc:creator>ELDERS</dc:creator>
  <cp:lastModifiedBy>Kyle Pope</cp:lastModifiedBy>
  <cp:revision>123</cp:revision>
  <dcterms:created xsi:type="dcterms:W3CDTF">2019-05-11T04:42:22Z</dcterms:created>
  <dcterms:modified xsi:type="dcterms:W3CDTF">2019-05-11T04:42:48Z</dcterms:modified>
</cp:coreProperties>
</file>