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0"/>
  </p:notesMasterIdLst>
  <p:sldIdLst>
    <p:sldId id="333" r:id="rId2"/>
    <p:sldId id="332" r:id="rId3"/>
    <p:sldId id="334" r:id="rId4"/>
    <p:sldId id="323" r:id="rId5"/>
    <p:sldId id="324" r:id="rId6"/>
    <p:sldId id="326" r:id="rId7"/>
    <p:sldId id="327" r:id="rId8"/>
    <p:sldId id="32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342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13A6D41-C6BB-0A4A-81C4-8F01C89D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stars.jpg"/>
          <p:cNvPicPr>
            <a:picLocks noChangeAspect="1"/>
          </p:cNvPicPr>
          <p:nvPr userDrawn="1"/>
        </p:nvPicPr>
        <p:blipFill>
          <a:blip r:embed="rId2">
            <a:lum bright="-20000"/>
          </a:blip>
          <a:srcRect l="32843" t="21552" r="26196" b="20415"/>
          <a:stretch>
            <a:fillRect/>
          </a:stretch>
        </p:blipFill>
        <p:spPr bwMode="auto">
          <a:xfrm rot="10800000"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7" descr="earth3.pn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763498"/>
            <a:ext cx="1905000" cy="20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07" name="Rectangle 39">
            <a:extLst/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208" name="Rectangle 40">
            <a:extLst/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" name="Rectangle 41">
            <a:extLst/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Rectangle 42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" name="Rectangle 43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3CC8-BA6E-2449-B311-3D2592FA9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E503C-9F70-CB49-B586-73B278FBB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40B99-4042-6443-8E66-160E60D91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29D24-E5E6-2244-83C5-0231237FC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2583F-40A0-9C4C-98C2-B3E39A31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9001-E2EB-4443-995F-09EBB87D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39DAC-2B99-1C48-8B40-92A28547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62D71-F55D-F64E-A0C9-9D018A6F2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CF930-0B39-0841-8E79-D33267A90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EF0A-582F-3041-B333-457CB708B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344E4-44B4-EA4F-BB55-B9CD4DD41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CB293-47FA-D447-A358-6CC17B1B6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stars.jpg"/>
          <p:cNvPicPr>
            <a:picLocks noChangeAspect="1"/>
          </p:cNvPicPr>
          <p:nvPr userDrawn="1"/>
        </p:nvPicPr>
        <p:blipFill>
          <a:blip r:embed="rId14">
            <a:lum bright="-20000"/>
          </a:blip>
          <a:srcRect l="32843" t="21552" r="26196" b="20415"/>
          <a:stretch>
            <a:fillRect/>
          </a:stretch>
        </p:blipFill>
        <p:spPr bwMode="auto">
          <a:xfrm rot="10800000"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7" descr="earth3.png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763498"/>
            <a:ext cx="1905000" cy="20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3" name="Rectangle 39">
            <a:extLst/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84" name="Rectangle 40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5" name="Rectangle 41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6" name="Rectangle 42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D6434A8-CB64-8743-90BD-1BF757D53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87" name="Rectangle 43">
            <a:extLst/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4572000"/>
          </a:xfrm>
        </p:spPr>
        <p:txBody>
          <a:bodyPr anchor="ctr"/>
          <a:lstStyle/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US" sz="6200" b="1" dirty="0" smtClean="0"/>
              <a:t>John 3</a:t>
            </a:r>
            <a:endParaRPr lang="en-US" sz="6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56388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en-US" sz="2600" b="1" dirty="0" smtClean="0"/>
              <a:t>There was a man of the Pharisees named Nicodemus, a ruler of the Jews. This man came to Jesus by night and said to Him, “Rabbi, we know that You are a teacher come from God; for no one can do these signs that You do unless God is with him.” Jesus answered and said to him, “Most assuredly, I say to you, unless one is born again, he cannot see the kingdom of God.”</a:t>
            </a:r>
            <a:endParaRPr lang="en-US" sz="2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4800600"/>
          </a:xfrm>
        </p:spPr>
        <p:txBody>
          <a:bodyPr anchor="ctr"/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en-US" sz="2600" b="1" dirty="0" smtClean="0"/>
              <a:t>Nicodemus said to Him, “How can a man be born when he is old? Can he enter a second time into his mother’s womb and be born?” Jesus answered, “Most assuredly, I say to you, unless one is born of water and the Spirit, he cannot enter the kingdom of God.”</a:t>
            </a:r>
          </a:p>
          <a:p>
            <a:pPr marL="0" indent="0" algn="r">
              <a:spcAft>
                <a:spcPts val="1200"/>
              </a:spcAft>
              <a:buNone/>
              <a:defRPr/>
            </a:pPr>
            <a:r>
              <a:rPr lang="en-US" sz="2600" b="1" dirty="0" smtClean="0"/>
              <a:t>John 3:1-5, NKJV</a:t>
            </a:r>
            <a:endParaRPr lang="en-US" sz="2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62800" cy="4038600"/>
          </a:xfrm>
        </p:spPr>
        <p:txBody>
          <a:bodyPr/>
          <a:lstStyle/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One must be “born again” to enter the “kingdom of God.”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One is “born again” by obeying the gospel (1 Pet. 1:22-25).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A newborn, must “grow” (1 Pet. 2:1-3).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i="1" dirty="0" smtClean="0">
                <a:solidFill>
                  <a:srgbClr val="FFFFFF"/>
                </a:solidFill>
              </a:rPr>
              <a:t>How Does This Happen?</a:t>
            </a:r>
            <a:endParaRPr lang="en-US" sz="2800" b="1" i="1" dirty="0">
              <a:solidFill>
                <a:srgbClr val="FFFF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2400" y="304800"/>
            <a:ext cx="8686800" cy="1529781"/>
            <a:chOff x="152400" y="304800"/>
            <a:chExt cx="8686800" cy="152978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l="20715" r="28080"/>
            <a:stretch>
              <a:fillRect/>
            </a:stretch>
          </p:blipFill>
          <p:spPr bwMode="auto">
            <a:xfrm>
              <a:off x="533400" y="304800"/>
              <a:ext cx="5423232" cy="118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152400" y="418809"/>
              <a:ext cx="8686800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endParaRPr>
            </a:p>
            <a:p>
              <a:pPr algn="ctr"/>
              <a:r>
                <a:rPr lang="en-US" sz="43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mbria"/>
                  <a:cs typeface="Cambria"/>
                </a:rPr>
                <a:t>Life in Christ 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162800" cy="4267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3500" b="1" dirty="0" smtClean="0">
                <a:solidFill>
                  <a:srgbClr val="FFFFFF"/>
                </a:solidFill>
              </a:rPr>
              <a:t>This Lesson Is For…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New Converts, but also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Those Who Are Considering Being Baptized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It Is for Those Who Need to Help Encourage Babes, but also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Those Who Still Need to Grow</a:t>
            </a:r>
            <a:endParaRPr lang="en-US" sz="2800" b="1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Life in Christ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848600" cy="38862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3500" b="1" dirty="0" smtClean="0"/>
              <a:t>Keep a Regular Diet </a:t>
            </a:r>
            <a:r>
              <a:rPr lang="en-US" sz="2800" b="1" dirty="0" smtClean="0"/>
              <a:t>(Heb. 5:12-14; 1 Pet. 5:1-2, KJV “feed”).</a:t>
            </a:r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3500" b="1" dirty="0" smtClean="0"/>
              <a:t>Don't Go It Alone</a:t>
            </a:r>
            <a:r>
              <a:rPr lang="en-US" sz="2800" b="1" dirty="0" smtClean="0"/>
              <a:t> (Rom. 14:7, 19)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Life in Christ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543800" cy="39624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3"/>
              <a:defRPr/>
            </a:pPr>
            <a:r>
              <a:rPr lang="en-US" sz="3500" b="1" dirty="0" smtClean="0"/>
              <a:t>Change Your Old Patterns </a:t>
            </a:r>
            <a:r>
              <a:rPr lang="en-US" sz="2800" b="1" dirty="0" smtClean="0"/>
              <a:t>(Eph. 4:20-24)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3"/>
              <a:defRPr/>
            </a:pPr>
            <a:r>
              <a:rPr lang="en-US" sz="3300" b="1" dirty="0" smtClean="0"/>
              <a:t>Expect Setbacks</a:t>
            </a:r>
            <a:r>
              <a:rPr lang="en-US" sz="2800" b="1" dirty="0" smtClean="0"/>
              <a:t> (Jas. 3:2; 1 John 2:1-2)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Life in Christ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696200" cy="39624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5"/>
              <a:defRPr/>
            </a:pPr>
            <a:r>
              <a:rPr lang="en-US" sz="3500" b="1" dirty="0" smtClean="0"/>
              <a:t>Never Stop Growing </a:t>
            </a:r>
            <a:r>
              <a:rPr lang="en-US" sz="2800" b="1" dirty="0" smtClean="0"/>
              <a:t>(2 Pet. 3:17-18)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5"/>
              <a:defRPr/>
            </a:pPr>
            <a:r>
              <a:rPr lang="en-US" sz="3500" b="1" dirty="0" smtClean="0"/>
              <a:t>Embrace a Different Life</a:t>
            </a:r>
            <a:r>
              <a:rPr lang="en-US" sz="2800" b="1" dirty="0" smtClean="0"/>
              <a:t> (Col. </a:t>
            </a:r>
            <a:r>
              <a:rPr lang="en-US" sz="2800" b="1" smtClean="0"/>
              <a:t>3:5-11)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Life in Christ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2385</TotalTime>
  <Words>375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Globe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FINANCIAL-BUDGET-STATISTICS</dc:title>
  <dc:creator>ELDERS</dc:creator>
  <cp:lastModifiedBy>Kyle Pope</cp:lastModifiedBy>
  <cp:revision>131</cp:revision>
  <dcterms:created xsi:type="dcterms:W3CDTF">2019-07-01T23:01:34Z</dcterms:created>
  <dcterms:modified xsi:type="dcterms:W3CDTF">2019-07-01T23:01:49Z</dcterms:modified>
</cp:coreProperties>
</file>