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79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280049"/>
    <a:srgbClr val="3365FB"/>
    <a:srgbClr val="FE9B0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rcRect l="14063" r="6250" b="2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kisspng-banner-clip-art-banners-pictures-5aaa958232f2e5.8457811015211288342087 copy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3400" y="228600"/>
            <a:ext cx="8077199" cy="1752599"/>
          </a:xfrm>
          <a:prstGeom prst="rect">
            <a:avLst/>
          </a:prstGeom>
          <a:effectLst>
            <a:outerShdw blurRad="88900" dist="50800" dir="270000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675" y="331788"/>
            <a:ext cx="8264525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“Beware Lest Anyone Cheat You…”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(Colossians 2:8-15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)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77200" cy="501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I. 	“Beware lest anyone cheat you…” (vs. 8a).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“Through philosophy and empty deceit…” (vs. 8b; Job 28:27-28)  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“According to the tradition of men…” (vs. 8c;  Matt. 15:8-9)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“According to the basic principles of the world…” (vs. 8d; Eph. 2:1-3)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“And not according to Christ.” (vs. 8e; John 12:47-48)</a:t>
            </a:r>
          </a:p>
          <a:p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675" y="331788"/>
            <a:ext cx="8264525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“Beware Lest Anyone Cheat You…”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(Colossians 2:8-15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)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II. “For in Him dwells all the fullness of the   Godhead bodily” (vs. 9; Heb. 1:1-4)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675" y="331788"/>
            <a:ext cx="8264525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“Beware Lest Anyone Cheat You…”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(Colossians 2:8-15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)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566738"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III. “And you are complete in Him…” (vs. 10a)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“…Who is the head of all principality and power” (vs. 10b; Heb. 2:14-15).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675" y="331788"/>
            <a:ext cx="8264525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“Beware Lest Anyone Cheat You…”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(Colossians 2:8-15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)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153400" cy="472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566738"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III. “And you are complete in Him…” (vs. 10a)</a:t>
            </a:r>
          </a:p>
          <a:p>
            <a:pPr marL="971550" lvl="1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 startAt="2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“In Him you were also circumcised with the circumcision made without hands…” (vs. 11a;  Gen. 17:10).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“By putting off the body of the sins of the flesh…” (vs. 11b; Rom. 6:3-7)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“By the circumcision of Christ…” (vs. 11c) 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“Buried with Him in baptism…” (vs. 12a; Acts 22:16).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“In which you also were raised with Him through faith in the working of  God” (vs. 12b)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“Who raised Him from the dead…” (vs. 12c) </a:t>
            </a:r>
            <a:endParaRPr lang="en-US" sz="2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675" y="331788"/>
            <a:ext cx="8264525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“Beware Lest Anyone Cheat You…”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(Colossians 2:8-15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)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610600" cy="436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566738"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III. “And you are complete in Him…” (vs. 10a)</a:t>
            </a:r>
          </a:p>
          <a:p>
            <a:pPr marL="971550" lvl="1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 startAt="3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“And you, being dead in your trespasses and the </a:t>
            </a:r>
            <a:r>
              <a:rPr lang="en-US" sz="2600" b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uncircumcision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of your flesh…” (vs. 13a)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“He has made alive together with Him…” (vs. 13b).  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“Having forgiven you all trespasses…” (vs. 13c). (Eph. 2:4-8)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“Having wiped out the handwriting of requirements that was against us, which was contrary to us…” (vs. 14a; Rom. 7:4) 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“And He has taken it out of the way, having nailed it to the cross” (vs. 14b; Heb. 10:1-4; 9:11-14) </a:t>
            </a:r>
            <a:endParaRPr lang="en-US" sz="2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675" y="331788"/>
            <a:ext cx="8264525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“Beware Lest Anyone Cheat You…”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(Colossians 2:8-15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)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77200" cy="328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566738"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III. “And you are complete in Him…” (vs. 10a)</a:t>
            </a:r>
          </a:p>
          <a:p>
            <a:pPr marL="971550" lvl="1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 startAt="3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“And you, being dead in your trespasses and the </a:t>
            </a:r>
            <a:r>
              <a:rPr lang="en-US" sz="2600" b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uncircumcision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of your flesh…” (vs. 13a)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“Having disarmed principalities and powers…” (vs. 15a). </a:t>
            </a:r>
          </a:p>
          <a:p>
            <a:pPr marL="1428750" lvl="2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“He made a public spectacle of them, triumphing over them in it” (vs. 15b; Eph. 2:14-18).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3365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B8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Pages>22</Pages>
  <Words>633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2.8-15</dc:title>
  <dc:subject/>
  <dc:creator>Kyle Pope</dc:creator>
  <cp:keywords/>
  <dc:description/>
  <cp:lastModifiedBy>Kyle Pope</cp:lastModifiedBy>
  <cp:revision>8</cp:revision>
  <cp:lastPrinted>1601-01-01T00:00:00Z</cp:lastPrinted>
  <dcterms:created xsi:type="dcterms:W3CDTF">2019-02-24T23:39:02Z</dcterms:created>
  <dcterms:modified xsi:type="dcterms:W3CDTF">2019-02-24T23:39:40Z</dcterms:modified>
</cp:coreProperties>
</file>