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D28A00-A8B4-994A-8204-3C2685CCE880}"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28A00-A8B4-994A-8204-3C2685CCE880}"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28A00-A8B4-994A-8204-3C2685CCE880}"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28A00-A8B4-994A-8204-3C2685CCE880}"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28A00-A8B4-994A-8204-3C2685CCE880}"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D28A00-A8B4-994A-8204-3C2685CCE880}"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D28A00-A8B4-994A-8204-3C2685CCE880}" type="datetimeFigureOut">
              <a:rPr lang="en-US" smtClean="0"/>
              <a:pPr/>
              <a:t>5/30/19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D28A00-A8B4-994A-8204-3C2685CCE880}" type="datetimeFigureOut">
              <a:rPr lang="en-US" smtClean="0"/>
              <a:pPr/>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28A00-A8B4-994A-8204-3C2685CCE880}" type="datetimeFigureOut">
              <a:rPr lang="en-US" smtClean="0"/>
              <a:pPr/>
              <a:t>5/30/19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28A00-A8B4-994A-8204-3C2685CCE880}"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28A00-A8B4-994A-8204-3C2685CCE880}"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7B32D-E2CA-1F45-BC3D-2B317A57C3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lum bright="-20000" contrast="-20000"/>
            <a:alphaModFix/>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28A00-A8B4-994A-8204-3C2685CCE880}" type="datetimeFigureOut">
              <a:rPr lang="en-US" smtClean="0"/>
              <a:pPr/>
              <a:t>5/30/19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7B32D-E2CA-1F45-BC3D-2B317A57C3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FFFFFF"/>
          </a:solidFill>
          <a:effectLst>
            <a:outerShdw blurRad="50800" dist="38100" dir="270000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rgbClr val="FFFFFF"/>
          </a:solidFill>
          <a:effectLst>
            <a:outerShdw blurRad="50800" dist="38100" dir="270000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FFFFFF"/>
          </a:solidFill>
          <a:effectLst>
            <a:outerShdw blurRad="50800" dist="38100" dir="270000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b="1" kern="1200">
          <a:solidFill>
            <a:srgbClr val="FFFFFF"/>
          </a:solidFill>
          <a:effectLst>
            <a:outerShdw blurRad="50800" dist="38100" dir="270000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FFFFFF"/>
          </a:solidFill>
          <a:effectLst>
            <a:outerShdw blurRad="50800" dist="38100" dir="270000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FFFFFF"/>
          </a:solidFill>
          <a:effectLst>
            <a:outerShdw blurRad="50800" dist="38100" dir="270000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Genesis 18:17-33</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“And the LORD said, ‘Shall I hide from Abraham what I am doing, since Abraham shall surely become a great and mighty nation, and all the nations of the earth shall be blessed in him? For I have known him, in order that he may command his children and his household after him, that they keep the way of the LORD, to do righteousness and justice, that the LORD may bring to Abraham what He has spoken to him…’”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Pleading with </a:t>
            </a:r>
            <a:r>
              <a:rPr lang="en-US" b="1" dirty="0" smtClean="0"/>
              <a:t>God</a:t>
            </a:r>
            <a:endParaRPr lang="en-US" b="1" dirty="0"/>
          </a:p>
        </p:txBody>
      </p:sp>
      <p:sp>
        <p:nvSpPr>
          <p:cNvPr id="3" name="Content Placeholder 2"/>
          <p:cNvSpPr>
            <a:spLocks noGrp="1"/>
          </p:cNvSpPr>
          <p:nvPr>
            <p:ph idx="1"/>
          </p:nvPr>
        </p:nvSpPr>
        <p:spPr/>
        <p:txBody>
          <a:bodyPr>
            <a:normAutofit/>
          </a:bodyPr>
          <a:lstStyle/>
          <a:p>
            <a:pPr marL="512763" indent="-512763">
              <a:spcAft>
                <a:spcPts val="1800"/>
              </a:spcAft>
              <a:buNone/>
            </a:pPr>
            <a:r>
              <a:rPr lang="en-US" sz="3800" b="1" dirty="0" smtClean="0"/>
              <a:t>4. God bears with a wicked world for the sake of a righteous few.</a:t>
            </a:r>
            <a:endParaRPr lang="en-US" sz="3800" dirty="0" smtClean="0"/>
          </a:p>
          <a:p>
            <a:pPr marL="512763" indent="-512763" algn="ctr">
              <a:spcAft>
                <a:spcPts val="1200"/>
              </a:spcAft>
              <a:buNone/>
            </a:pPr>
            <a:r>
              <a:rPr lang="en-US" sz="3800" dirty="0" smtClean="0"/>
              <a:t>He is longsuffering (2 Pet. 3:9-15)</a:t>
            </a:r>
          </a:p>
          <a:p>
            <a:pPr marL="512763" indent="-512763" algn="ctr">
              <a:spcAft>
                <a:spcPts val="1200"/>
              </a:spcAft>
              <a:buNone/>
            </a:pPr>
            <a:r>
              <a:rPr lang="en-US" sz="3800" dirty="0" smtClean="0"/>
              <a:t>He preserves a remnant (Isa. 1:7-9)</a:t>
            </a:r>
          </a:p>
          <a:p>
            <a:pPr marL="512763" indent="-512763" algn="ctr">
              <a:spcAft>
                <a:spcPts val="1200"/>
              </a:spcAft>
              <a:buNone/>
            </a:pPr>
            <a:r>
              <a:rPr lang="en-US" sz="3800" dirty="0" smtClean="0"/>
              <a:t>He knows who will obey (Acts 18:7-11)</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Genesis 18:17-33</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“…And the LORD said, ‘Because the outcry against Sodom and Gomorrah is great, and because their sin is very grave, I will go down now and see whether they have done altogether according to the outcry against it that has come to Me; and if not, I will know.’ 22 Then the men turned away from there and went toward Sodom, but Abraham still stood before the LORD…”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Genesis 18:17-33</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“…And Abraham came near and said, ‘Would You also destroy the righteous with the wicked? Suppose there were fifty righteous within the city; would You also destroy the place and not spare it for the fifty righteous that were in it? Far be it from You to do such a thing as this, to slay the righteous with the wicked, so that the righteous should be as the wicked; far be it from You! Shall not the Judge of all the earth do right…”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Genesis 18:17-33</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“…So the LORD said, ‘If I find in Sodom fifty righteous within the city, then I will spare all the place for their sakes.’ Then Abraham answered and said, ‘Indeed now, I who am but dust and ashes have taken it upon myself to speak to the Lord: Suppose there were five less than the fifty righteous; would You destroy all of the city for lack of five?’ So He said, ‘If I find there forty-five, I will not destroy it…’”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Genesis 18:17-33</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“…And he spoke to Him yet again and said, ‘Suppose there should be forty found there?’ So He said, ‘I will not do it for the sake of forty.’ Then he said, ‘Let not the Lord be angry, and I will speak: Suppose thirty should be found there?’ So He said, ‘I will not do it if I find thirty there.’ And he said, ‘Indeed now, I have taken it upon myself to speak to the Lord: Suppose twenty should be found there?’ So He said, ‘I will not destroy it for the sake of twenty…’”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Genesis 18:17-33</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“…Then he said, ‘Let not the Lord be angry, and I will speak but once more: Suppose ten should be found there?’ And He said, ‘I will not destroy it for the sake of ten.’ So the LORD went His way as soon as He had finished speaking with Abraham; and Abraham returned to his place” (NKJV).</a:t>
            </a:r>
          </a:p>
          <a:p>
            <a:pPr marL="0" indent="0" algn="ctr">
              <a:spcBef>
                <a:spcPts val="2568"/>
              </a:spcBef>
              <a:buNone/>
            </a:pPr>
            <a:r>
              <a:rPr lang="en-US" b="1" i="1" dirty="0" smtClean="0"/>
              <a:t>What Can We Learn from This?</a:t>
            </a:r>
            <a:endParaRPr lang="en-US"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Pleading with God</a:t>
            </a:r>
            <a:endParaRPr lang="en-US" b="1" dirty="0"/>
          </a:p>
        </p:txBody>
      </p:sp>
      <p:sp>
        <p:nvSpPr>
          <p:cNvPr id="3" name="Content Placeholder 2"/>
          <p:cNvSpPr>
            <a:spLocks noGrp="1"/>
          </p:cNvSpPr>
          <p:nvPr>
            <p:ph idx="1"/>
          </p:nvPr>
        </p:nvSpPr>
        <p:spPr/>
        <p:txBody>
          <a:bodyPr>
            <a:normAutofit/>
          </a:bodyPr>
          <a:lstStyle/>
          <a:p>
            <a:pPr marL="512763" indent="-512763">
              <a:spcAft>
                <a:spcPts val="1800"/>
              </a:spcAft>
              <a:buNone/>
            </a:pPr>
            <a:r>
              <a:rPr lang="en-US" sz="3800" b="1" dirty="0" smtClean="0"/>
              <a:t>1. God was not angry with Abraham.</a:t>
            </a:r>
            <a:endParaRPr lang="en-US" sz="3800" dirty="0" smtClean="0"/>
          </a:p>
          <a:p>
            <a:pPr marL="512763" indent="-512763" algn="ctr">
              <a:spcAft>
                <a:spcPts val="1200"/>
              </a:spcAft>
              <a:buNone/>
            </a:pPr>
            <a:r>
              <a:rPr lang="en-US" sz="3800" dirty="0" smtClean="0"/>
              <a:t>Gideon (Judg. 6:36-40)</a:t>
            </a:r>
          </a:p>
          <a:p>
            <a:pPr marL="512763" indent="-512763" algn="ctr">
              <a:spcAft>
                <a:spcPts val="1200"/>
              </a:spcAft>
              <a:buNone/>
            </a:pPr>
            <a:r>
              <a:rPr lang="en-US" sz="3800" dirty="0" smtClean="0"/>
              <a:t>Hezekiah (2 Kings 20:5-11)</a:t>
            </a:r>
          </a:p>
          <a:p>
            <a:pPr marL="512763" indent="-512763" algn="ctr">
              <a:spcAft>
                <a:spcPts val="1200"/>
              </a:spcAft>
              <a:buNone/>
            </a:pPr>
            <a:r>
              <a:rPr lang="en-US" sz="3800" dirty="0" smtClean="0"/>
              <a:t>Habakkuk (Hab. 1:1-13)</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Pleading with </a:t>
            </a:r>
            <a:r>
              <a:rPr lang="en-US" b="1" dirty="0" smtClean="0"/>
              <a:t>God</a:t>
            </a:r>
            <a:endParaRPr lang="en-US" b="1" dirty="0"/>
          </a:p>
        </p:txBody>
      </p:sp>
      <p:sp>
        <p:nvSpPr>
          <p:cNvPr id="3" name="Content Placeholder 2"/>
          <p:cNvSpPr>
            <a:spLocks noGrp="1"/>
          </p:cNvSpPr>
          <p:nvPr>
            <p:ph idx="1"/>
          </p:nvPr>
        </p:nvSpPr>
        <p:spPr/>
        <p:txBody>
          <a:bodyPr>
            <a:normAutofit/>
          </a:bodyPr>
          <a:lstStyle/>
          <a:p>
            <a:pPr marL="512763" indent="-512763">
              <a:spcAft>
                <a:spcPts val="1800"/>
              </a:spcAft>
              <a:buNone/>
            </a:pPr>
            <a:r>
              <a:rPr lang="en-US" sz="3800" b="1" dirty="0" smtClean="0"/>
              <a:t>2. The attitude with which we approach God matters.</a:t>
            </a:r>
            <a:endParaRPr lang="en-US" sz="3800" dirty="0" smtClean="0"/>
          </a:p>
          <a:p>
            <a:pPr marL="512763" indent="-512763" algn="ctr">
              <a:spcAft>
                <a:spcPts val="1200"/>
              </a:spcAft>
              <a:buNone/>
            </a:pPr>
            <a:r>
              <a:rPr lang="en-US" sz="3800" dirty="0" smtClean="0"/>
              <a:t>Humility (Jas. 4:6-10)</a:t>
            </a:r>
          </a:p>
          <a:p>
            <a:pPr marL="512763" indent="-512763" algn="ctr">
              <a:spcAft>
                <a:spcPts val="1200"/>
              </a:spcAft>
              <a:buNone/>
            </a:pPr>
            <a:r>
              <a:rPr lang="en-US" sz="3800" dirty="0" smtClean="0"/>
              <a:t>Respect (Isa. 17:7-8)</a:t>
            </a:r>
          </a:p>
          <a:p>
            <a:pPr marL="512763" indent="-512763" algn="ctr">
              <a:spcAft>
                <a:spcPts val="1200"/>
              </a:spcAft>
              <a:buNone/>
            </a:pPr>
            <a:r>
              <a:rPr lang="en-US" sz="3800" dirty="0" smtClean="0"/>
              <a:t>Awe (Psa. 147:7-11)</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Pleading with </a:t>
            </a:r>
            <a:r>
              <a:rPr lang="en-US" b="1" dirty="0" smtClean="0"/>
              <a:t>God</a:t>
            </a:r>
            <a:endParaRPr lang="en-US" b="1" dirty="0"/>
          </a:p>
        </p:txBody>
      </p:sp>
      <p:sp>
        <p:nvSpPr>
          <p:cNvPr id="3" name="Content Placeholder 2"/>
          <p:cNvSpPr>
            <a:spLocks noGrp="1"/>
          </p:cNvSpPr>
          <p:nvPr>
            <p:ph idx="1"/>
          </p:nvPr>
        </p:nvSpPr>
        <p:spPr/>
        <p:txBody>
          <a:bodyPr>
            <a:normAutofit/>
          </a:bodyPr>
          <a:lstStyle/>
          <a:p>
            <a:pPr marL="512763" indent="-512763">
              <a:spcAft>
                <a:spcPts val="1800"/>
              </a:spcAft>
              <a:buNone/>
            </a:pPr>
            <a:r>
              <a:rPr lang="en-US" sz="3800" b="1" dirty="0" smtClean="0"/>
              <a:t>3. God hears prayers made for others.</a:t>
            </a:r>
            <a:endParaRPr lang="en-US" sz="3800" dirty="0" smtClean="0"/>
          </a:p>
          <a:p>
            <a:pPr marL="512763" indent="-512763" algn="ctr">
              <a:spcAft>
                <a:spcPts val="1200"/>
              </a:spcAft>
              <a:buNone/>
            </a:pPr>
            <a:r>
              <a:rPr lang="en-US" sz="3800" dirty="0" smtClean="0"/>
              <a:t>For brethren (Jas. 5:16-20)</a:t>
            </a:r>
          </a:p>
          <a:p>
            <a:pPr marL="512763" indent="-512763" algn="ctr">
              <a:spcAft>
                <a:spcPts val="1200"/>
              </a:spcAft>
              <a:buNone/>
            </a:pPr>
            <a:r>
              <a:rPr lang="en-US" sz="3800" dirty="0" smtClean="0"/>
              <a:t>For authorities (1 Tim. 2:1-4)</a:t>
            </a:r>
          </a:p>
          <a:p>
            <a:pPr marL="512763" indent="-512763" algn="ctr">
              <a:spcAft>
                <a:spcPts val="1200"/>
              </a:spcAft>
              <a:buNone/>
            </a:pPr>
            <a:r>
              <a:rPr lang="en-US" sz="3800" dirty="0" smtClean="0"/>
              <a:t>For the lost (Col. 4:2-6)</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TotalTime>
  <Words>808</Words>
  <Application>Microsoft Macintosh PowerPoint</Application>
  <PresentationFormat>On-screen Show (4:3)</PresentationFormat>
  <Paragraphs>33</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Genesis 18:17-33</vt:lpstr>
      <vt:lpstr>Genesis 18:17-33</vt:lpstr>
      <vt:lpstr>Genesis 18:17-33</vt:lpstr>
      <vt:lpstr>Genesis 18:17-33</vt:lpstr>
      <vt:lpstr>Genesis 18:17-33</vt:lpstr>
      <vt:lpstr>Genesis 18:17-33</vt:lpstr>
      <vt:lpstr>Pleading with God</vt:lpstr>
      <vt:lpstr>Pleading with God</vt:lpstr>
      <vt:lpstr>Pleading with God</vt:lpstr>
      <vt:lpstr>Pleading with God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8</cp:revision>
  <dcterms:created xsi:type="dcterms:W3CDTF">2019-05-31T03:46:48Z</dcterms:created>
  <dcterms:modified xsi:type="dcterms:W3CDTF">2019-05-31T03:47:10Z</dcterms:modified>
</cp:coreProperties>
</file>