
<file path=[Content_Types].xml><?xml version="1.0" encoding="utf-8"?>
<Types xmlns="http://schemas.openxmlformats.org/package/2006/content-types">
  <Override PartName="/ppt/notesSlides/notesSlide2.xml" ContentType="application/vnd.openxmlformats-officedocument.presentationml.notesSlide+xml"/>
  <Override PartName="/ppt/slideLayouts/slideLayout1.xml" ContentType="application/vnd.openxmlformats-officedocument.presentationml.slideLayout+xml"/>
  <Default Extension="png" ContentType="image/png"/>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customXml/itemProps1.xml" ContentType="application/vnd.openxmlformats-officedocument.customXmlProperties+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viewProps.xml" ContentType="application/vnd.openxmlformats-officedocument.presentationml.viewProps+xml"/>
  <Default Extension="fntdata" ContentType="application/x-fontdata"/>
  <Default Extension="jpeg" ContentType="image/jpeg"/>
  <Override PartName="/ppt/presProps.xml" ContentType="application/vnd.openxmlformats-officedocument.presentationml.presProps+xml"/>
  <Override PartName="/ppt/presentation.xml" ContentType="application/vnd.openxmlformats-officedocument.presentationml.presentation.main+xml"/>
  <Default Extension="rels" ContentType="application/vnd.openxmlformats-package.relationships+xml"/>
  <Default Extension="bin" ContentType="application/vnd.openxmlformats-officedocument.presentationml.printerSettings"/>
  <Override PartName="/ppt/slides/slide1.xml" ContentType="application/vnd.openxmlformats-officedocument.presentationml.slide+xml"/>
  <Override PartName="/docProps/custom.xml" ContentType="application/vnd.openxmlformats-officedocument.custom-properties+xml"/>
  <Override PartName="/ppt/tableStyles.xml" ContentType="application/vnd.openxmlformats-officedocument.presentationml.tableStyles+xml"/>
  <Override PartName="/ppt/theme/theme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p:sldMasterIdLst>
    <p:sldMasterId id="2147483648" r:id="rId2"/>
  </p:sldMasterIdLst>
  <p:notesMasterIdLst>
    <p:notesMasterId r:id="rId5"/>
  </p:notesMasterIdLst>
  <p:sldIdLst>
    <p:sldId id="259" r:id="rId3"/>
    <p:sldId id="256" r:id="rId4"/>
  </p:sldIdLst>
  <p:sldSz cx="9144000" cy="6858000" type="screen4x3"/>
  <p:notesSz cx="6858000" cy="9144000"/>
  <p:embeddedFontLst>
    <p:embeddedFont>
      <p:font typeface="Calisto MT"/>
      <p:regular r:id="rId6"/>
      <p:bold r:id="rId7"/>
      <p:italic r:id="rId8"/>
      <p:boldItalic r:id="rId9"/>
    </p:embeddedFont>
    <p:embeddedFont>
      <p:font typeface="Calibri"/>
      <p:regular r:id="rId10"/>
      <p:bold r:id="rId11"/>
      <p:italic r:id="rId12"/>
      <p:boldItalic r:id="rId13"/>
    </p:embeddedFont>
    <p:embeddedFont>
      <p:font typeface="Arrow Dingbats"/>
      <p:regular r:id="rId14"/>
    </p:embeddedFont>
    <p:embeddedFont>
      <p:font typeface="Impact"/>
      <p:regular r:id="rId15"/>
    </p:embeddedFont>
    <p:embeddedFont>
      <p:font typeface="Gill Sans MT"/>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25519" autoAdjust="0"/>
  </p:normalViewPr>
  <p:slideViewPr>
    <p:cSldViewPr showGuides="1">
      <p:cViewPr varScale="1">
        <p:scale>
          <a:sx n="105" d="100"/>
          <a:sy n="105" d="100"/>
        </p:scale>
        <p:origin x="-336"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font" Target="fonts/font4.fntdata"/><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font" Target="fonts/font5.fntdata"/><Relationship Id="rId11" Type="http://schemas.openxmlformats.org/officeDocument/2006/relationships/font" Target="fonts/font6.fntdata"/><Relationship Id="rId12" Type="http://schemas.openxmlformats.org/officeDocument/2006/relationships/font" Target="fonts/font7.fntdata"/><Relationship Id="rId13" Type="http://schemas.openxmlformats.org/officeDocument/2006/relationships/font" Target="fonts/font8.fntdata"/><Relationship Id="rId14" Type="http://schemas.openxmlformats.org/officeDocument/2006/relationships/font" Target="fonts/font9.fntdata"/><Relationship Id="rId15" Type="http://schemas.openxmlformats.org/officeDocument/2006/relationships/font" Target="fonts/font10.fntdata"/><Relationship Id="rId16" Type="http://schemas.openxmlformats.org/officeDocument/2006/relationships/font" Target="fonts/font11.fntdata"/><Relationship Id="rId17" Type="http://schemas.openxmlformats.org/officeDocument/2006/relationships/font" Target="fonts/font12.fntdata"/><Relationship Id="rId18" Type="http://schemas.openxmlformats.org/officeDocument/2006/relationships/font" Target="fonts/font13.fntdata"/><Relationship Id="rId19" Type="http://schemas.openxmlformats.org/officeDocument/2006/relationships/font" Target="fonts/font14.fntdata"/><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notesMaster" Target="notesMasters/notesMaster1.xml"/><Relationship Id="rId6" Type="http://schemas.openxmlformats.org/officeDocument/2006/relationships/font" Target="fonts/font1.fntdata"/><Relationship Id="rId7" Type="http://schemas.openxmlformats.org/officeDocument/2006/relationships/font" Target="fonts/font2.fntdata"/><Relationship Id="rId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7AF71-3194-4237-A305-7D1955EDEB0C}" type="datetimeFigureOut">
              <a:rPr lang="en-US" smtClean="0"/>
              <a:pPr/>
              <a:t>9/3/19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D8054-7F9B-4ACB-B971-667A2E275AF8}"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0253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9/3/19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9/3/19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4657417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a:srcRect t="44420" b="5063"/>
          <a:stretch>
            <a:fillRect/>
          </a:stretch>
        </p:blipFill>
        <p:spPr>
          <a:xfrm>
            <a:off x="357041" y="457200"/>
            <a:ext cx="8376633" cy="1322388"/>
          </a:xfrm>
          <a:prstGeom prst="rect">
            <a:avLst/>
          </a:prstGeom>
          <a:scene3d>
            <a:camera prst="orthographicFront"/>
            <a:lightRig rig="threePt" dir="t"/>
          </a:scene3d>
          <a:sp3d>
            <a:bevelT w="165100" prst="coolSlant"/>
          </a:sp3d>
        </p:spPr>
      </p:pic>
      <p:sp>
        <p:nvSpPr>
          <p:cNvPr id="6" name="Rectangle 5"/>
          <p:cNvSpPr/>
          <p:nvPr/>
        </p:nvSpPr>
        <p:spPr>
          <a:xfrm>
            <a:off x="381000" y="2133600"/>
            <a:ext cx="8229600" cy="42672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lstStyle/>
          <a:p>
            <a:r>
              <a:rPr lang="en-US" sz="2500" b="1" dirty="0" smtClean="0">
                <a:solidFill>
                  <a:srgbClr val="EEECE1">
                    <a:lumMod val="25000"/>
                  </a:srgbClr>
                </a:solidFill>
                <a:latin typeface="Gill Sans MT" pitchFamily="34" charset="0"/>
              </a:rPr>
              <a:t>“God, who at various times and in various ways spoke in time past to the fathers by the prophets, has in these last days spoken to us by His Son, whom He has appointed heir of all things, through whom also He made the worlds; who being the brightness of His glory and the express image of His person, and upholding all things by the word of His power, when He had by Himself purged our sins, sat down at the right hand of the Majesty on high” (NKJV).</a:t>
            </a:r>
            <a:endParaRPr lang="en-US" sz="2500" b="1" dirty="0">
              <a:solidFill>
                <a:srgbClr val="EEECE1">
                  <a:lumMod val="25000"/>
                </a:srgbClr>
              </a:solidFill>
              <a:latin typeface="Gill Sans MT" pitchFamily="34" charset="0"/>
            </a:endParaRPr>
          </a:p>
        </p:txBody>
      </p:sp>
      <p:sp>
        <p:nvSpPr>
          <p:cNvPr id="22" name="Subtitle 2"/>
          <p:cNvSpPr txBox="1">
            <a:spLocks/>
          </p:cNvSpPr>
          <p:nvPr/>
        </p:nvSpPr>
        <p:spPr>
          <a:xfrm>
            <a:off x="1030186" y="609600"/>
            <a:ext cx="5599214" cy="914400"/>
          </a:xfrm>
          <a:prstGeom prst="rect">
            <a:avLst/>
          </a:prstGeom>
        </p:spPr>
        <p:txBody>
          <a:bodyPr vert="horz" lIns="91440" tIns="45720" rIns="91440" bIns="45720" rtlCol="0">
            <a:normAutofit/>
            <a:scene3d>
              <a:camera prst="orthographicFront"/>
              <a:lightRig rig="threePt" dir="t"/>
            </a:scene3d>
            <a:sp3d extrusionH="57150">
              <a:bevelT w="38100" h="38100"/>
              <a:bevelB w="38100" h="38100"/>
            </a:sp3d>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52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mn-lt"/>
                <a:ea typeface="+mn-ea"/>
                <a:cs typeface="+mn-cs"/>
              </a:rPr>
              <a:t>Hebrews 1:1-3</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0196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par>
                                <p:cTn id="10" presetID="10"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6096000"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2200" dirty="0" smtClean="0">
                <a:solidFill>
                  <a:schemeClr val="tx1">
                    <a:lumMod val="65000"/>
                    <a:lumOff val="35000"/>
                  </a:schemeClr>
                </a:solidFill>
                <a:latin typeface="Gill Sans MT" pitchFamily="34" charset="0"/>
              </a:rPr>
              <a:t>Gospel of Grace</a:t>
            </a:r>
          </a:p>
          <a:p>
            <a:pPr marL="288925" lvl="1"/>
            <a:r>
              <a:rPr lang="en-US" sz="2000" dirty="0" smtClean="0">
                <a:solidFill>
                  <a:schemeClr val="tx1">
                    <a:lumMod val="65000"/>
                    <a:lumOff val="35000"/>
                  </a:schemeClr>
                </a:solidFill>
                <a:latin typeface="Gill Sans MT" pitchFamily="34" charset="0"/>
              </a:rPr>
              <a:t>Titus 2:11-13; Acts 20:24, 32; 1I Cor. 6:1 </a:t>
            </a:r>
            <a:endParaRPr lang="en-US" sz="2200" dirty="0" smtClean="0">
              <a:solidFill>
                <a:schemeClr val="tx1">
                  <a:lumMod val="65000"/>
                  <a:lumOff val="35000"/>
                </a:schemeClr>
              </a:solidFill>
              <a:latin typeface="Gill Sans MT" pitchFamily="34" charset="0"/>
            </a:endParaRPr>
          </a:p>
          <a:p>
            <a:pPr>
              <a:lnSpc>
                <a:spcPct val="90000"/>
              </a:lnSpc>
            </a:pPr>
            <a:r>
              <a:rPr lang="en-US" sz="2200" dirty="0" smtClean="0">
                <a:solidFill>
                  <a:schemeClr val="tx1">
                    <a:lumMod val="65000"/>
                    <a:lumOff val="35000"/>
                  </a:schemeClr>
                </a:solidFill>
                <a:latin typeface="Gill Sans MT" pitchFamily="34" charset="0"/>
              </a:rPr>
              <a:t>Pentecost</a:t>
            </a:r>
          </a:p>
          <a:p>
            <a:pPr marL="288925" lvl="1">
              <a:lnSpc>
                <a:spcPct val="90000"/>
              </a:lnSpc>
            </a:pPr>
            <a:r>
              <a:rPr lang="en-US" sz="2000" dirty="0" smtClean="0">
                <a:solidFill>
                  <a:schemeClr val="tx1">
                    <a:lumMod val="65000"/>
                    <a:lumOff val="35000"/>
                  </a:schemeClr>
                </a:solidFill>
                <a:latin typeface="Gill Sans MT" pitchFamily="34" charset="0"/>
              </a:rPr>
              <a:t>Acts 2</a:t>
            </a:r>
            <a:r>
              <a:rPr lang="en-US" sz="2000" smtClean="0">
                <a:solidFill>
                  <a:schemeClr val="tx1">
                    <a:lumMod val="65000"/>
                    <a:lumOff val="35000"/>
                  </a:schemeClr>
                </a:solidFill>
                <a:latin typeface="Gill Sans MT" pitchFamily="34" charset="0"/>
              </a:rPr>
              <a:t>:37-38, </a:t>
            </a:r>
            <a:r>
              <a:rPr lang="en-US" sz="2000" dirty="0" smtClean="0">
                <a:solidFill>
                  <a:schemeClr val="tx1">
                    <a:lumMod val="65000"/>
                    <a:lumOff val="35000"/>
                  </a:schemeClr>
                </a:solidFill>
                <a:latin typeface="Gill Sans MT" pitchFamily="34" charset="0"/>
              </a:rPr>
              <a:t>41</a:t>
            </a:r>
          </a:p>
          <a:p>
            <a:r>
              <a:rPr lang="en-US" sz="2000" dirty="0" smtClean="0">
                <a:solidFill>
                  <a:schemeClr val="tx1">
                    <a:lumMod val="65000"/>
                    <a:lumOff val="35000"/>
                  </a:schemeClr>
                </a:solidFill>
                <a:latin typeface="Gill Sans MT" pitchFamily="34" charset="0"/>
              </a:rPr>
              <a:t>Ethiopian Eunuch</a:t>
            </a:r>
            <a:endParaRPr lang="en-US" sz="2200" dirty="0" smtClean="0">
              <a:solidFill>
                <a:schemeClr val="tx1">
                  <a:lumMod val="65000"/>
                  <a:lumOff val="35000"/>
                </a:schemeClr>
              </a:solidFill>
              <a:latin typeface="Gill Sans MT" pitchFamily="34" charset="0"/>
            </a:endParaRPr>
          </a:p>
          <a:p>
            <a:pPr marL="288925" lvl="1"/>
            <a:r>
              <a:rPr lang="en-US" sz="2000" dirty="0" smtClean="0">
                <a:solidFill>
                  <a:schemeClr val="tx1">
                    <a:lumMod val="65000"/>
                    <a:lumOff val="35000"/>
                  </a:schemeClr>
                </a:solidFill>
                <a:latin typeface="Gill Sans MT" pitchFamily="34" charset="0"/>
              </a:rPr>
              <a:t>Acts 8:26, 37-38</a:t>
            </a:r>
          </a:p>
          <a:p>
            <a:pPr marL="287338" indent="-287338">
              <a:lnSpc>
                <a:spcPct val="90000"/>
              </a:lnSpc>
            </a:pPr>
            <a:r>
              <a:rPr lang="en-US" sz="2000" dirty="0" smtClean="0">
                <a:solidFill>
                  <a:schemeClr val="tx1">
                    <a:lumMod val="65000"/>
                    <a:lumOff val="35000"/>
                  </a:schemeClr>
                </a:solidFill>
                <a:latin typeface="Gill Sans MT" pitchFamily="34" charset="0"/>
              </a:rPr>
              <a:t>Paul</a:t>
            </a:r>
            <a:r>
              <a:rPr lang="en-US" sz="2200" dirty="0" smtClean="0">
                <a:solidFill>
                  <a:schemeClr val="tx1">
                    <a:lumMod val="65000"/>
                    <a:lumOff val="35000"/>
                  </a:schemeClr>
                </a:solidFill>
                <a:latin typeface="Gill Sans MT" pitchFamily="34" charset="0"/>
              </a:rPr>
              <a:t> </a:t>
            </a:r>
            <a:r>
              <a:rPr lang="en-US" sz="2000" dirty="0" smtClean="0">
                <a:solidFill>
                  <a:schemeClr val="tx1">
                    <a:lumMod val="65000"/>
                    <a:lumOff val="35000"/>
                  </a:schemeClr>
                </a:solidFill>
                <a:latin typeface="Gill Sans MT" pitchFamily="34" charset="0"/>
              </a:rPr>
              <a:t>1 Cor. 15:10;  Acts 9:6; 26:19; 22:16</a:t>
            </a:r>
          </a:p>
        </p:txBody>
      </p:sp>
      <p:sp>
        <p:nvSpPr>
          <p:cNvPr id="18" name="Rectangle 17"/>
          <p:cNvSpPr/>
          <p:nvPr/>
        </p:nvSpPr>
        <p:spPr>
          <a:xfrm>
            <a:off x="3200400" y="3048000"/>
            <a:ext cx="2701636"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2200" dirty="0" smtClean="0">
                <a:solidFill>
                  <a:schemeClr val="tx1">
                    <a:lumMod val="65000"/>
                    <a:lumOff val="35000"/>
                  </a:schemeClr>
                </a:solidFill>
                <a:latin typeface="Gill Sans MT" pitchFamily="34" charset="0"/>
              </a:rPr>
              <a:t>The Exodus</a:t>
            </a:r>
          </a:p>
          <a:p>
            <a:pPr marL="288925" lvl="1"/>
            <a:r>
              <a:rPr lang="en-US" sz="2000" dirty="0" smtClean="0">
                <a:solidFill>
                  <a:schemeClr val="tx1">
                    <a:lumMod val="65000"/>
                    <a:lumOff val="35000"/>
                  </a:schemeClr>
                </a:solidFill>
                <a:latin typeface="Gill Sans MT" pitchFamily="34" charset="0"/>
              </a:rPr>
              <a:t>Exod. 3:7-10; Num. 20:7-12</a:t>
            </a:r>
          </a:p>
          <a:p>
            <a:r>
              <a:rPr lang="en-US" sz="2000" dirty="0" smtClean="0">
                <a:solidFill>
                  <a:schemeClr val="tx1">
                    <a:lumMod val="65000"/>
                    <a:lumOff val="35000"/>
                  </a:schemeClr>
                </a:solidFill>
                <a:latin typeface="Gill Sans MT" pitchFamily="34" charset="0"/>
              </a:rPr>
              <a:t>The Bronze Serpent</a:t>
            </a:r>
            <a:endParaRPr lang="en-US" sz="2200" dirty="0" smtClean="0">
              <a:solidFill>
                <a:schemeClr val="tx1">
                  <a:lumMod val="65000"/>
                  <a:lumOff val="35000"/>
                </a:schemeClr>
              </a:solidFill>
              <a:latin typeface="Gill Sans MT" pitchFamily="34" charset="0"/>
            </a:endParaRPr>
          </a:p>
          <a:p>
            <a:pPr marL="288925" lvl="1"/>
            <a:r>
              <a:rPr lang="en-US" sz="2000" dirty="0" smtClean="0">
                <a:solidFill>
                  <a:schemeClr val="tx1">
                    <a:lumMod val="65000"/>
                    <a:lumOff val="35000"/>
                  </a:schemeClr>
                </a:solidFill>
                <a:latin typeface="Gill Sans MT" pitchFamily="34" charset="0"/>
              </a:rPr>
              <a:t>Num. 21:8-9; John 3:14-15</a:t>
            </a:r>
          </a:p>
          <a:p>
            <a:r>
              <a:rPr lang="en-US" sz="2000" dirty="0" err="1" smtClean="0">
                <a:solidFill>
                  <a:schemeClr val="tx1">
                    <a:lumMod val="65000"/>
                    <a:lumOff val="35000"/>
                  </a:schemeClr>
                </a:solidFill>
                <a:latin typeface="Gill Sans MT" pitchFamily="34" charset="0"/>
              </a:rPr>
              <a:t>Naaman</a:t>
            </a:r>
            <a:endParaRPr lang="en-US" sz="2200" dirty="0" smtClean="0">
              <a:solidFill>
                <a:schemeClr val="tx1">
                  <a:lumMod val="65000"/>
                  <a:lumOff val="35000"/>
                </a:schemeClr>
              </a:solidFill>
              <a:latin typeface="Gill Sans MT" pitchFamily="34" charset="0"/>
            </a:endParaRPr>
          </a:p>
          <a:p>
            <a:pPr marL="288925" lvl="1"/>
            <a:r>
              <a:rPr lang="en-US" sz="2000" dirty="0" smtClean="0">
                <a:solidFill>
                  <a:schemeClr val="tx1">
                    <a:lumMod val="65000"/>
                    <a:lumOff val="35000"/>
                  </a:schemeClr>
                </a:solidFill>
                <a:latin typeface="Gill Sans MT" pitchFamily="34" charset="0"/>
              </a:rPr>
              <a:t>2 Kings 5:10-11</a:t>
            </a: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2200" dirty="0" smtClean="0">
                <a:solidFill>
                  <a:schemeClr val="tx1">
                    <a:lumMod val="65000"/>
                    <a:lumOff val="35000"/>
                  </a:schemeClr>
                </a:solidFill>
                <a:latin typeface="Gill Sans MT" pitchFamily="34" charset="0"/>
              </a:rPr>
              <a:t>Adam and Eve</a:t>
            </a:r>
          </a:p>
          <a:p>
            <a:pPr marL="288925" lvl="1"/>
            <a:r>
              <a:rPr lang="en-US" sz="2000" dirty="0" smtClean="0">
                <a:solidFill>
                  <a:schemeClr val="tx1">
                    <a:lumMod val="65000"/>
                    <a:lumOff val="35000"/>
                  </a:schemeClr>
                </a:solidFill>
                <a:latin typeface="Gill Sans MT" pitchFamily="34" charset="0"/>
              </a:rPr>
              <a:t>Gen. 1:27; 2:8, 16-17; 3:1-6; 22-24</a:t>
            </a:r>
          </a:p>
          <a:p>
            <a:r>
              <a:rPr lang="en-US" sz="2000" dirty="0" smtClean="0">
                <a:solidFill>
                  <a:schemeClr val="tx1">
                    <a:lumMod val="65000"/>
                    <a:lumOff val="35000"/>
                  </a:schemeClr>
                </a:solidFill>
                <a:latin typeface="Gill Sans MT" pitchFamily="34" charset="0"/>
              </a:rPr>
              <a:t>Noah</a:t>
            </a:r>
            <a:endParaRPr lang="en-US" sz="2200" dirty="0" smtClean="0">
              <a:solidFill>
                <a:schemeClr val="tx1">
                  <a:lumMod val="65000"/>
                  <a:lumOff val="35000"/>
                </a:schemeClr>
              </a:solidFill>
              <a:latin typeface="Gill Sans MT" pitchFamily="34" charset="0"/>
            </a:endParaRPr>
          </a:p>
          <a:p>
            <a:pPr marL="288925" lvl="1"/>
            <a:r>
              <a:rPr lang="en-US" sz="2000" dirty="0" smtClean="0">
                <a:solidFill>
                  <a:schemeClr val="tx1">
                    <a:lumMod val="65000"/>
                    <a:lumOff val="35000"/>
                  </a:schemeClr>
                </a:solidFill>
                <a:latin typeface="Gill Sans MT" pitchFamily="34" charset="0"/>
              </a:rPr>
              <a:t>Gen. 6:8; Heb. 11:7; Gen. 6:22</a:t>
            </a:r>
          </a:p>
          <a:p>
            <a:pPr marL="290513" indent="-290513">
              <a:lnSpc>
                <a:spcPct val="90000"/>
              </a:lnSpc>
            </a:pPr>
            <a:r>
              <a:rPr lang="en-US" sz="2000" dirty="0" smtClean="0">
                <a:solidFill>
                  <a:schemeClr val="tx1">
                    <a:lumMod val="65000"/>
                    <a:lumOff val="35000"/>
                  </a:schemeClr>
                </a:solidFill>
                <a:latin typeface="Gill Sans MT" pitchFamily="34" charset="0"/>
              </a:rPr>
              <a:t>Abraham</a:t>
            </a:r>
            <a:r>
              <a:rPr lang="en-US" sz="2200" dirty="0" smtClean="0">
                <a:solidFill>
                  <a:schemeClr val="tx1">
                    <a:lumMod val="65000"/>
                    <a:lumOff val="35000"/>
                  </a:schemeClr>
                </a:solidFill>
                <a:latin typeface="Gill Sans MT" pitchFamily="34" charset="0"/>
              </a:rPr>
              <a:t>. </a:t>
            </a:r>
            <a:r>
              <a:rPr lang="en-US" sz="2000" dirty="0" smtClean="0">
                <a:solidFill>
                  <a:schemeClr val="tx1">
                    <a:lumMod val="65000"/>
                    <a:lumOff val="35000"/>
                  </a:schemeClr>
                </a:solidFill>
                <a:latin typeface="Gill Sans MT" pitchFamily="34" charset="0"/>
              </a:rPr>
              <a:t>Gen. </a:t>
            </a:r>
            <a:r>
              <a:rPr lang="en-US" sz="2000" smtClean="0">
                <a:solidFill>
                  <a:schemeClr val="tx1">
                    <a:lumMod val="65000"/>
                    <a:lumOff val="35000"/>
                  </a:schemeClr>
                </a:solidFill>
                <a:latin typeface="Gill Sans MT" pitchFamily="34" charset="0"/>
              </a:rPr>
              <a:t>12:</a:t>
            </a:r>
            <a:r>
              <a:rPr lang="en-US" sz="2000" dirty="0" smtClean="0">
                <a:solidFill>
                  <a:schemeClr val="tx1">
                    <a:lumMod val="65000"/>
                    <a:lumOff val="35000"/>
                  </a:schemeClr>
                </a:solidFill>
                <a:latin typeface="Gill Sans MT" pitchFamily="34" charset="0"/>
              </a:rPr>
              <a:t>1-3; Heb. 11:17-19; Gen. 22:1-14</a:t>
            </a:r>
          </a:p>
          <a:p>
            <a:endParaRPr lang="en-US" sz="2000" dirty="0" smtClean="0">
              <a:solidFill>
                <a:schemeClr val="tx1">
                  <a:lumMod val="65000"/>
                  <a:lumOff val="35000"/>
                </a:schemeClr>
              </a:solidFill>
              <a:latin typeface="Gill Sans MT" pitchFamily="34" charset="0"/>
            </a:endParaRPr>
          </a:p>
          <a:p>
            <a:endParaRPr lang="en-US" sz="2400" dirty="0">
              <a:solidFill>
                <a:schemeClr val="tx1">
                  <a:lumMod val="65000"/>
                  <a:lumOff val="35000"/>
                </a:schemeClr>
              </a:solidFill>
              <a:latin typeface="Gill Sans MT" pitchFamily="34" charset="0"/>
            </a:endParaRPr>
          </a:p>
        </p:txBody>
      </p:sp>
      <p:pic>
        <p:nvPicPr>
          <p:cNvPr id="19" name="Picture 18"/>
          <p:cNvPicPr>
            <a:picLocks noChangeAspect="1"/>
          </p:cNvPicPr>
          <p:nvPr/>
        </p:nvPicPr>
        <p:blipFill>
          <a:blip r:embed="rId3"/>
          <a:srcRect t="44420" b="5063"/>
          <a:stretch>
            <a:fillRect/>
          </a:stretch>
        </p:blipFill>
        <p:spPr>
          <a:xfrm>
            <a:off x="357041" y="457200"/>
            <a:ext cx="8376633" cy="1322388"/>
          </a:xfrm>
          <a:prstGeom prst="rect">
            <a:avLst/>
          </a:prstGeom>
          <a:scene3d>
            <a:camera prst="orthographicFront"/>
            <a:lightRig rig="threePt" dir="t"/>
          </a:scene3d>
          <a:sp3d>
            <a:bevelT w="165100" prst="coolSlant"/>
          </a:sp3d>
        </p:spPr>
      </p:pic>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b="1" dirty="0" smtClean="0">
                <a:solidFill>
                  <a:srgbClr val="EEECE1">
                    <a:lumMod val="25000"/>
                  </a:srgbClr>
                </a:solidFill>
                <a:latin typeface="Gill Sans MT" pitchFamily="34" charset="0"/>
              </a:rPr>
              <a:t>Patriarchal</a:t>
            </a:r>
            <a:endParaRPr lang="en-US" sz="2400" b="1" dirty="0">
              <a:solidFill>
                <a:srgbClr val="EEECE1">
                  <a:lumMod val="25000"/>
                </a:srgbClr>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b="1" dirty="0" smtClean="0">
                <a:solidFill>
                  <a:schemeClr val="accent2">
                    <a:lumMod val="50000"/>
                  </a:schemeClr>
                </a:solidFill>
                <a:effectLst>
                  <a:outerShdw blurRad="50800" dist="38100" dir="2700000">
                    <a:srgbClr val="000000">
                      <a:alpha val="43000"/>
                    </a:srgbClr>
                  </a:outerShdw>
                </a:effectLst>
                <a:latin typeface="Calisto MT" pitchFamily="18" charset="0"/>
              </a:rPr>
              <a:t>1</a:t>
            </a:r>
            <a:endParaRPr lang="en-US" sz="5000" b="1" dirty="0">
              <a:solidFill>
                <a:schemeClr val="accent2">
                  <a:lumMod val="50000"/>
                </a:schemeClr>
              </a:solidFill>
              <a:effectLst>
                <a:outerShdw blurRad="50800" dist="38100" dir="2700000">
                  <a:srgbClr val="000000">
                    <a:alpha val="43000"/>
                  </a:srgbClr>
                </a:outerShdw>
              </a:effectLst>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b="1" dirty="0" smtClean="0">
                <a:solidFill>
                  <a:srgbClr val="EEECE1">
                    <a:lumMod val="25000"/>
                  </a:srgbClr>
                </a:solidFill>
                <a:latin typeface="Gill Sans MT" pitchFamily="34" charset="0"/>
              </a:rPr>
              <a:t>Mosaic</a:t>
            </a:r>
            <a:endParaRPr lang="en-US" sz="2400" b="1" dirty="0">
              <a:solidFill>
                <a:srgbClr val="EEECE1">
                  <a:lumMod val="25000"/>
                </a:srgb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b="1" dirty="0" smtClean="0">
                <a:solidFill>
                  <a:srgbClr val="632523"/>
                </a:solidFill>
                <a:effectLst>
                  <a:outerShdw blurRad="50800" dist="38100" dir="2700000">
                    <a:srgbClr val="000000">
                      <a:alpha val="43000"/>
                    </a:srgbClr>
                  </a:outerShdw>
                </a:effectLst>
                <a:latin typeface="Calisto MT" pitchFamily="18" charset="0"/>
              </a:rPr>
              <a:t>2</a:t>
            </a:r>
            <a:endParaRPr lang="en-US" sz="5000" b="1" dirty="0">
              <a:solidFill>
                <a:srgbClr val="632523"/>
              </a:solidFill>
              <a:effectLst>
                <a:outerShdw blurRad="50800" dist="38100" dir="2700000">
                  <a:srgbClr val="000000">
                    <a:alpha val="43000"/>
                  </a:srgbClr>
                </a:outerShdw>
              </a:effectLst>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b="1" dirty="0" smtClean="0">
                <a:solidFill>
                  <a:srgbClr val="EEECE1">
                    <a:lumMod val="25000"/>
                  </a:srgbClr>
                </a:solidFill>
                <a:latin typeface="Gill Sans MT" pitchFamily="34" charset="0"/>
              </a:rPr>
              <a:t>Christ</a:t>
            </a:r>
            <a:endParaRPr lang="en-US" sz="2400" b="1" dirty="0">
              <a:solidFill>
                <a:srgbClr val="EEECE1">
                  <a:lumMod val="25000"/>
                </a:srgb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b="1" dirty="0" smtClean="0">
                <a:solidFill>
                  <a:srgbClr val="632523"/>
                </a:solidFill>
                <a:effectLst>
                  <a:outerShdw blurRad="50800" dist="38100" dir="2700000">
                    <a:srgbClr val="000000">
                      <a:alpha val="43000"/>
                    </a:srgbClr>
                  </a:outerShdw>
                </a:effectLst>
                <a:latin typeface="Calisto MT" pitchFamily="18" charset="0"/>
              </a:rPr>
              <a:t>3</a:t>
            </a:r>
            <a:endParaRPr lang="en-US" sz="5000" b="1" dirty="0">
              <a:solidFill>
                <a:srgbClr val="632523"/>
              </a:solidFill>
              <a:effectLst>
                <a:outerShdw blurRad="50800" dist="38100" dir="2700000">
                  <a:srgbClr val="000000">
                    <a:alpha val="43000"/>
                  </a:srgbClr>
                </a:outerShdw>
              </a:effectLst>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67109" y="311523"/>
            <a:ext cx="6963877" cy="2279793"/>
            <a:chOff x="467109" y="311523"/>
            <a:chExt cx="6963877" cy="2279793"/>
          </a:xfrm>
        </p:grpSpPr>
        <p:sp>
          <p:nvSpPr>
            <p:cNvPr id="21" name="Title 1"/>
            <p:cNvSpPr txBox="1">
              <a:spLocks/>
            </p:cNvSpPr>
            <p:nvPr/>
          </p:nvSpPr>
          <p:spPr>
            <a:xfrm>
              <a:off x="467109" y="311523"/>
              <a:ext cx="6178939" cy="960842"/>
            </a:xfrm>
            <a:prstGeom prst="rect">
              <a:avLst/>
            </a:prstGeom>
          </p:spPr>
          <p:txBody>
            <a:bodyPr vert="horz" lIns="91440" tIns="45720" rIns="91440" bIns="45720" rtlCol="0" anchor="ctr">
              <a:normAutofit/>
              <a:scene3d>
                <a:camera prst="orthographicFront"/>
                <a:lightRig rig="threePt" dir="t"/>
              </a:scene3d>
              <a:sp3d extrusionH="57150">
                <a:bevelT w="38100" h="38100"/>
                <a:bevelB w="38100" h="38100"/>
              </a:sp3d>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Brush Script MT Italic"/>
                  <a:ea typeface="+mj-ea"/>
                  <a:cs typeface="Brush Script MT Italic"/>
                </a:rPr>
                <a:t>Three Eternal Principles</a:t>
              </a:r>
            </a:p>
          </p:txBody>
        </p:sp>
        <p:sp>
          <p:nvSpPr>
            <p:cNvPr id="22" name="Subtitle 2"/>
            <p:cNvSpPr txBox="1">
              <a:spLocks/>
            </p:cNvSpPr>
            <p:nvPr/>
          </p:nvSpPr>
          <p:spPr>
            <a:xfrm>
              <a:off x="1030186" y="838716"/>
              <a:ext cx="6400800" cy="1752600"/>
            </a:xfrm>
            <a:prstGeom prst="rect">
              <a:avLst/>
            </a:prstGeom>
          </p:spPr>
          <p:txBody>
            <a:bodyPr vert="horz" lIns="91440" tIns="45720" rIns="91440" bIns="45720" rtlCol="0">
              <a:normAutofit/>
              <a:scene3d>
                <a:camera prst="orthographicFront"/>
                <a:lightRig rig="threePt" dir="t"/>
              </a:scene3d>
              <a:sp3d extrusionH="57150">
                <a:bevelT w="38100" h="38100"/>
                <a:bevelB w="38100" h="38100"/>
              </a:sp3d>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5200" b="1" i="0" u="none" strike="noStrike" kern="1200" cap="none" spc="0" normalizeH="0" baseline="0" noProof="0" dirty="0" smtClean="0">
                  <a:ln>
                    <a:noFill/>
                  </a:ln>
                  <a:solidFill>
                    <a:srgbClr val="FFFFFF"/>
                  </a:solidFill>
                  <a:effectLst>
                    <a:outerShdw blurRad="50800" dist="38100" dir="2700000">
                      <a:srgbClr val="000000">
                        <a:alpha val="43000"/>
                      </a:srgbClr>
                    </a:outerShdw>
                  </a:effectLst>
                  <a:uLnTx/>
                  <a:uFillTx/>
                  <a:latin typeface="+mn-lt"/>
                  <a:ea typeface="+mn-ea"/>
                  <a:cs typeface="+mn-cs"/>
                </a:rPr>
                <a:t>OF SALVATION</a:t>
              </a:r>
            </a:p>
          </p:txBody>
        </p:sp>
      </p:grpSp>
      <p:sp>
        <p:nvSpPr>
          <p:cNvPr id="28" name="Rectangle 27"/>
          <p:cNvSpPr/>
          <p:nvPr/>
        </p:nvSpPr>
        <p:spPr>
          <a:xfrm>
            <a:off x="762000" y="5899355"/>
            <a:ext cx="7772400" cy="730045"/>
          </a:xfrm>
          <a:prstGeom prst="rect">
            <a:avLst/>
          </a:prstGeom>
          <a:gradFill flip="none" rotWithShape="1">
            <a:gsLst>
              <a:gs pos="0">
                <a:schemeClr val="bg2"/>
              </a:gs>
              <a:gs pos="1000">
                <a:schemeClr val="bg2">
                  <a:lumMod val="75000"/>
                </a:schemeClr>
              </a:gs>
            </a:gsLst>
            <a:lin ang="16200000" scaled="0"/>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b="1" dirty="0">
              <a:solidFill>
                <a:srgbClr val="EEECE1">
                  <a:lumMod val="25000"/>
                </a:srgbClr>
              </a:solidFill>
              <a:latin typeface="Gill Sans MT" pitchFamily="34" charset="0"/>
            </a:endParaRPr>
          </a:p>
        </p:txBody>
      </p:sp>
      <p:sp>
        <p:nvSpPr>
          <p:cNvPr id="24" name="TextBox 23"/>
          <p:cNvSpPr txBox="1"/>
          <p:nvPr/>
        </p:nvSpPr>
        <p:spPr>
          <a:xfrm>
            <a:off x="609600" y="6103959"/>
            <a:ext cx="2362200" cy="707886"/>
          </a:xfrm>
          <a:prstGeom prst="rect">
            <a:avLst/>
          </a:prstGeom>
          <a:noFill/>
        </p:spPr>
        <p:txBody>
          <a:bodyPr wrap="square" rtlCol="0">
            <a:spAutoFit/>
          </a:bodyPr>
          <a:lstStyle/>
          <a:p>
            <a:pPr algn="r">
              <a:lnSpc>
                <a:spcPct val="60000"/>
              </a:lnSpc>
            </a:pPr>
            <a:r>
              <a:rPr lang="en-US" sz="6000" i="1" dirty="0" smtClean="0">
                <a:solidFill>
                  <a:schemeClr val="accent2">
                    <a:lumMod val="50000"/>
                  </a:schemeClr>
                </a:solidFill>
                <a:latin typeface="Arrow Dingbats"/>
                <a:cs typeface="Arrow Dingbats"/>
              </a:rPr>
              <a:t>:</a:t>
            </a:r>
            <a:r>
              <a:rPr lang="en-US" sz="4500" i="1" baseline="30000" dirty="0" smtClean="0">
                <a:solidFill>
                  <a:schemeClr val="accent2">
                    <a:lumMod val="50000"/>
                  </a:schemeClr>
                </a:solidFill>
                <a:latin typeface="Impact"/>
                <a:cs typeface="Impact"/>
              </a:rPr>
              <a:t>   GRACE</a:t>
            </a:r>
            <a:endParaRPr lang="en-US" sz="4500" i="1" baseline="30000" dirty="0">
              <a:solidFill>
                <a:schemeClr val="accent2">
                  <a:lumMod val="50000"/>
                </a:schemeClr>
              </a:solidFill>
              <a:latin typeface="Impact"/>
              <a:cs typeface="Impact"/>
            </a:endParaRPr>
          </a:p>
        </p:txBody>
      </p:sp>
      <p:sp>
        <p:nvSpPr>
          <p:cNvPr id="25" name="TextBox 24"/>
          <p:cNvSpPr txBox="1"/>
          <p:nvPr/>
        </p:nvSpPr>
        <p:spPr>
          <a:xfrm>
            <a:off x="3025878" y="6094517"/>
            <a:ext cx="2209800" cy="707886"/>
          </a:xfrm>
          <a:prstGeom prst="rect">
            <a:avLst/>
          </a:prstGeom>
          <a:noFill/>
        </p:spPr>
        <p:txBody>
          <a:bodyPr wrap="square" rtlCol="0">
            <a:spAutoFit/>
          </a:bodyPr>
          <a:lstStyle/>
          <a:p>
            <a:pPr algn="r">
              <a:lnSpc>
                <a:spcPct val="60000"/>
              </a:lnSpc>
            </a:pPr>
            <a:r>
              <a:rPr lang="en-US" sz="6000" i="1" dirty="0" smtClean="0">
                <a:solidFill>
                  <a:schemeClr val="accent2">
                    <a:lumMod val="50000"/>
                  </a:schemeClr>
                </a:solidFill>
                <a:latin typeface="Arrow Dingbats"/>
                <a:cs typeface="Arrow Dingbats"/>
              </a:rPr>
              <a:t>:</a:t>
            </a:r>
            <a:r>
              <a:rPr lang="en-US" sz="4500" i="1" baseline="30000" dirty="0" smtClean="0">
                <a:solidFill>
                  <a:schemeClr val="accent2">
                    <a:lumMod val="50000"/>
                  </a:schemeClr>
                </a:solidFill>
                <a:latin typeface="Impact"/>
                <a:cs typeface="Impact"/>
              </a:rPr>
              <a:t>   FAITH</a:t>
            </a:r>
            <a:endParaRPr lang="en-US" sz="4500" i="1" baseline="30000" dirty="0">
              <a:solidFill>
                <a:schemeClr val="accent2">
                  <a:lumMod val="50000"/>
                </a:schemeClr>
              </a:solidFill>
              <a:latin typeface="Impact"/>
              <a:cs typeface="Impact"/>
            </a:endParaRPr>
          </a:p>
        </p:txBody>
      </p:sp>
      <p:sp>
        <p:nvSpPr>
          <p:cNvPr id="26" name="TextBox 25"/>
          <p:cNvSpPr txBox="1"/>
          <p:nvPr/>
        </p:nvSpPr>
        <p:spPr>
          <a:xfrm>
            <a:off x="5259700" y="6089248"/>
            <a:ext cx="2743200" cy="707886"/>
          </a:xfrm>
          <a:prstGeom prst="rect">
            <a:avLst/>
          </a:prstGeom>
          <a:noFill/>
        </p:spPr>
        <p:txBody>
          <a:bodyPr wrap="square" rtlCol="0">
            <a:spAutoFit/>
          </a:bodyPr>
          <a:lstStyle/>
          <a:p>
            <a:pPr algn="r">
              <a:lnSpc>
                <a:spcPct val="60000"/>
              </a:lnSpc>
            </a:pPr>
            <a:r>
              <a:rPr lang="en-US" sz="6000" i="1" dirty="0" smtClean="0">
                <a:solidFill>
                  <a:schemeClr val="accent2">
                    <a:lumMod val="50000"/>
                  </a:schemeClr>
                </a:solidFill>
                <a:latin typeface="Arrow Dingbats"/>
                <a:cs typeface="Arrow Dingbats"/>
              </a:rPr>
              <a:t>:</a:t>
            </a:r>
            <a:r>
              <a:rPr lang="en-US" sz="4500" i="1" baseline="30000" dirty="0" smtClean="0">
                <a:solidFill>
                  <a:schemeClr val="accent2">
                    <a:lumMod val="50000"/>
                  </a:schemeClr>
                </a:solidFill>
                <a:latin typeface="Impact"/>
                <a:cs typeface="Impact"/>
              </a:rPr>
              <a:t>  OBEDIENCE</a:t>
            </a:r>
            <a:endParaRPr lang="en-US" sz="4500" i="1" baseline="30000" dirty="0">
              <a:solidFill>
                <a:schemeClr val="accent2">
                  <a:lumMod val="50000"/>
                </a:schemeClr>
              </a:solidFill>
              <a:latin typeface="Impact"/>
              <a:cs typeface="Impac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0196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strVal val="#ppt_w*0.70"/>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Effect transition="in" filter="fade">
                                      <p:cBhvr>
                                        <p:cTn id="39" dur="10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1000" fill="hold"/>
                                        <p:tgtEl>
                                          <p:spTgt spid="23"/>
                                        </p:tgtEl>
                                        <p:attrNameLst>
                                          <p:attrName>ppt_x</p:attrName>
                                        </p:attrNameLst>
                                      </p:cBhvr>
                                      <p:tavLst>
                                        <p:tav tm="0">
                                          <p:val>
                                            <p:strVal val="#ppt_x-.2"/>
                                          </p:val>
                                        </p:tav>
                                        <p:tav tm="100000">
                                          <p:val>
                                            <p:strVal val="#ppt_x"/>
                                          </p:val>
                                        </p:tav>
                                      </p:tavLst>
                                    </p:anim>
                                    <p:anim calcmode="lin" valueType="num">
                                      <p:cBhvr>
                                        <p:cTn id="5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0">
                                            <p:bg/>
                                          </p:spTgt>
                                        </p:tgtEl>
                                        <p:attrNameLst>
                                          <p:attrName>style.visibility</p:attrName>
                                        </p:attrNameLst>
                                      </p:cBhvr>
                                      <p:to>
                                        <p:strVal val="visible"/>
                                      </p:to>
                                    </p:set>
                                    <p:animEffect transition="in" filter="fade">
                                      <p:cBhvr>
                                        <p:cTn id="59" dur="1000"/>
                                        <p:tgtEl>
                                          <p:spTgt spid="20">
                                            <p:bg/>
                                          </p:spTgt>
                                        </p:tgtEl>
                                      </p:cBhvr>
                                    </p:animEffect>
                                    <p:anim calcmode="lin" valueType="num">
                                      <p:cBhvr>
                                        <p:cTn id="60" dur="1000" fill="hold"/>
                                        <p:tgtEl>
                                          <p:spTgt spid="20">
                                            <p:bg/>
                                          </p:spTgt>
                                        </p:tgtEl>
                                        <p:attrNameLst>
                                          <p:attrName>ppt_x</p:attrName>
                                        </p:attrNameLst>
                                      </p:cBhvr>
                                      <p:tavLst>
                                        <p:tav tm="0">
                                          <p:val>
                                            <p:strVal val="#ppt_x"/>
                                          </p:val>
                                        </p:tav>
                                        <p:tav tm="100000">
                                          <p:val>
                                            <p:strVal val="#ppt_x"/>
                                          </p:val>
                                        </p:tav>
                                      </p:tavLst>
                                    </p:anim>
                                    <p:anim calcmode="lin" valueType="num">
                                      <p:cBhvr>
                                        <p:cTn id="61" dur="1000" fill="hold"/>
                                        <p:tgtEl>
                                          <p:spTgt spid="20">
                                            <p:bg/>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0">
                                            <p:txEl>
                                              <p:pRg st="0" end="0"/>
                                            </p:txEl>
                                          </p:spTgt>
                                        </p:tgtEl>
                                        <p:attrNameLst>
                                          <p:attrName>style.visibility</p:attrName>
                                        </p:attrNameLst>
                                      </p:cBhvr>
                                      <p:to>
                                        <p:strVal val="visible"/>
                                      </p:to>
                                    </p:set>
                                    <p:animEffect transition="in" filter="fade">
                                      <p:cBhvr>
                                        <p:cTn id="64" dur="1000"/>
                                        <p:tgtEl>
                                          <p:spTgt spid="20">
                                            <p:txEl>
                                              <p:pRg st="0" end="0"/>
                                            </p:txEl>
                                          </p:spTgt>
                                        </p:tgtEl>
                                      </p:cBhvr>
                                    </p:animEffect>
                                    <p:anim calcmode="lin" valueType="num">
                                      <p:cBhvr>
                                        <p:cTn id="6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0">
                                            <p:txEl>
                                              <p:pRg st="1" end="1"/>
                                            </p:txEl>
                                          </p:spTgt>
                                        </p:tgtEl>
                                        <p:attrNameLst>
                                          <p:attrName>style.visibility</p:attrName>
                                        </p:attrNameLst>
                                      </p:cBhvr>
                                      <p:to>
                                        <p:strVal val="visible"/>
                                      </p:to>
                                    </p:set>
                                    <p:animEffect transition="in" filter="fade">
                                      <p:cBhvr>
                                        <p:cTn id="71" dur="1000"/>
                                        <p:tgtEl>
                                          <p:spTgt spid="20">
                                            <p:txEl>
                                              <p:pRg st="1" end="1"/>
                                            </p:txEl>
                                          </p:spTgt>
                                        </p:tgtEl>
                                      </p:cBhvr>
                                    </p:animEffect>
                                    <p:anim calcmode="lin" valueType="num">
                                      <p:cBhvr>
                                        <p:cTn id="72"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grpId="1" nodeType="click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1000" fill="hold"/>
                                        <p:tgtEl>
                                          <p:spTgt spid="24"/>
                                        </p:tgtEl>
                                        <p:attrNameLst>
                                          <p:attrName>ppt_x</p:attrName>
                                        </p:attrNameLst>
                                      </p:cBhvr>
                                      <p:tavLst>
                                        <p:tav tm="0">
                                          <p:val>
                                            <p:strVal val="#ppt_x-.2"/>
                                          </p:val>
                                        </p:tav>
                                        <p:tav tm="100000">
                                          <p:val>
                                            <p:strVal val="#ppt_x"/>
                                          </p:val>
                                        </p:tav>
                                      </p:tavLst>
                                    </p:anim>
                                    <p:anim calcmode="lin" valueType="num">
                                      <p:cBhvr>
                                        <p:cTn id="7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0" dur="1000"/>
                                        <p:tgtEl>
                                          <p:spTgt spid="2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bg/>
                                          </p:spTgt>
                                        </p:tgtEl>
                                        <p:attrNameLst>
                                          <p:attrName>style.visibility</p:attrName>
                                        </p:attrNameLst>
                                      </p:cBhvr>
                                      <p:to>
                                        <p:strVal val="visible"/>
                                      </p:to>
                                    </p:set>
                                    <p:animEffect transition="in" filter="fade">
                                      <p:cBhvr>
                                        <p:cTn id="83" dur="2000"/>
                                        <p:tgtEl>
                                          <p:spTgt spid="28">
                                            <p:bg/>
                                          </p:spTgt>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1"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1000" fill="hold"/>
                                        <p:tgtEl>
                                          <p:spTgt spid="25"/>
                                        </p:tgtEl>
                                        <p:attrNameLst>
                                          <p:attrName>ppt_x</p:attrName>
                                        </p:attrNameLst>
                                      </p:cBhvr>
                                      <p:tavLst>
                                        <p:tav tm="0">
                                          <p:val>
                                            <p:strVal val="#ppt_x-.2"/>
                                          </p:val>
                                        </p:tav>
                                        <p:tav tm="100000">
                                          <p:val>
                                            <p:strVal val="#ppt_x"/>
                                          </p:val>
                                        </p:tav>
                                      </p:tavLst>
                                    </p:anim>
                                    <p:anim calcmode="lin" valueType="num">
                                      <p:cBhvr>
                                        <p:cTn id="89"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grpId="1"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1000" fill="hold"/>
                                        <p:tgtEl>
                                          <p:spTgt spid="26"/>
                                        </p:tgtEl>
                                        <p:attrNameLst>
                                          <p:attrName>ppt_x</p:attrName>
                                        </p:attrNameLst>
                                      </p:cBhvr>
                                      <p:tavLst>
                                        <p:tav tm="0">
                                          <p:val>
                                            <p:strVal val="#ppt_x-.2"/>
                                          </p:val>
                                        </p:tav>
                                        <p:tav tm="100000">
                                          <p:val>
                                            <p:strVal val="#ppt_x"/>
                                          </p:val>
                                        </p:tav>
                                      </p:tavLst>
                                    </p:anim>
                                    <p:anim calcmode="lin" valueType="num">
                                      <p:cBhvr>
                                        <p:cTn id="96"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7" dur="10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0">
                                            <p:txEl>
                                              <p:pRg st="2" end="2"/>
                                            </p:txEl>
                                          </p:spTgt>
                                        </p:tgtEl>
                                        <p:attrNameLst>
                                          <p:attrName>style.visibility</p:attrName>
                                        </p:attrNameLst>
                                      </p:cBhvr>
                                      <p:to>
                                        <p:strVal val="visible"/>
                                      </p:to>
                                    </p:set>
                                    <p:animEffect transition="in" filter="fade">
                                      <p:cBhvr>
                                        <p:cTn id="102" dur="1000"/>
                                        <p:tgtEl>
                                          <p:spTgt spid="20">
                                            <p:txEl>
                                              <p:pRg st="2" end="2"/>
                                            </p:txEl>
                                          </p:spTgt>
                                        </p:tgtEl>
                                      </p:cBhvr>
                                    </p:animEffect>
                                    <p:anim calcmode="lin" valueType="num">
                                      <p:cBhvr>
                                        <p:cTn id="103"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4"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0">
                                            <p:txEl>
                                              <p:pRg st="3" end="3"/>
                                            </p:txEl>
                                          </p:spTgt>
                                        </p:tgtEl>
                                        <p:attrNameLst>
                                          <p:attrName>style.visibility</p:attrName>
                                        </p:attrNameLst>
                                      </p:cBhvr>
                                      <p:to>
                                        <p:strVal val="visible"/>
                                      </p:to>
                                    </p:set>
                                    <p:animEffect transition="in" filter="fade">
                                      <p:cBhvr>
                                        <p:cTn id="109" dur="1000"/>
                                        <p:tgtEl>
                                          <p:spTgt spid="20">
                                            <p:txEl>
                                              <p:pRg st="3" end="3"/>
                                            </p:txEl>
                                          </p:spTgt>
                                        </p:tgtEl>
                                      </p:cBhvr>
                                    </p:animEffect>
                                    <p:anim calcmode="lin" valueType="num">
                                      <p:cBhvr>
                                        <p:cTn id="110"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111"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20">
                                            <p:txEl>
                                              <p:pRg st="4" end="4"/>
                                            </p:txEl>
                                          </p:spTgt>
                                        </p:tgtEl>
                                        <p:attrNameLst>
                                          <p:attrName>style.visibility</p:attrName>
                                        </p:attrNameLst>
                                      </p:cBhvr>
                                      <p:to>
                                        <p:strVal val="visible"/>
                                      </p:to>
                                    </p:set>
                                    <p:animEffect transition="in" filter="fade">
                                      <p:cBhvr>
                                        <p:cTn id="116" dur="1000"/>
                                        <p:tgtEl>
                                          <p:spTgt spid="20">
                                            <p:txEl>
                                              <p:pRg st="4" end="4"/>
                                            </p:txEl>
                                          </p:spTgt>
                                        </p:tgtEl>
                                      </p:cBhvr>
                                    </p:animEffect>
                                    <p:anim calcmode="lin" valueType="num">
                                      <p:cBhvr>
                                        <p:cTn id="117"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18"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18">
                                            <p:bg/>
                                          </p:spTgt>
                                        </p:tgtEl>
                                        <p:attrNameLst>
                                          <p:attrName>style.visibility</p:attrName>
                                        </p:attrNameLst>
                                      </p:cBhvr>
                                      <p:to>
                                        <p:strVal val="visible"/>
                                      </p:to>
                                    </p:set>
                                    <p:animEffect transition="in" filter="fade">
                                      <p:cBhvr>
                                        <p:cTn id="123" dur="1000"/>
                                        <p:tgtEl>
                                          <p:spTgt spid="18">
                                            <p:bg/>
                                          </p:spTgt>
                                        </p:tgtEl>
                                      </p:cBhvr>
                                    </p:animEffect>
                                    <p:anim calcmode="lin" valueType="num">
                                      <p:cBhvr>
                                        <p:cTn id="124" dur="1000" fill="hold"/>
                                        <p:tgtEl>
                                          <p:spTgt spid="18">
                                            <p:bg/>
                                          </p:spTgt>
                                        </p:tgtEl>
                                        <p:attrNameLst>
                                          <p:attrName>ppt_x</p:attrName>
                                        </p:attrNameLst>
                                      </p:cBhvr>
                                      <p:tavLst>
                                        <p:tav tm="0">
                                          <p:val>
                                            <p:strVal val="#ppt_x"/>
                                          </p:val>
                                        </p:tav>
                                        <p:tav tm="100000">
                                          <p:val>
                                            <p:strVal val="#ppt_x"/>
                                          </p:val>
                                        </p:tav>
                                      </p:tavLst>
                                    </p:anim>
                                    <p:anim calcmode="lin" valueType="num">
                                      <p:cBhvr>
                                        <p:cTn id="125" dur="1000" fill="hold"/>
                                        <p:tgtEl>
                                          <p:spTgt spid="18">
                                            <p:bg/>
                                          </p:spTgt>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8">
                                            <p:txEl>
                                              <p:pRg st="0" end="0"/>
                                            </p:txEl>
                                          </p:spTgt>
                                        </p:tgtEl>
                                        <p:attrNameLst>
                                          <p:attrName>style.visibility</p:attrName>
                                        </p:attrNameLst>
                                      </p:cBhvr>
                                      <p:to>
                                        <p:strVal val="visible"/>
                                      </p:to>
                                    </p:set>
                                    <p:animEffect transition="in" filter="fade">
                                      <p:cBhvr>
                                        <p:cTn id="128" dur="1000"/>
                                        <p:tgtEl>
                                          <p:spTgt spid="18">
                                            <p:txEl>
                                              <p:pRg st="0" end="0"/>
                                            </p:txEl>
                                          </p:spTgt>
                                        </p:tgtEl>
                                      </p:cBhvr>
                                    </p:animEffect>
                                    <p:anim calcmode="lin" valueType="num">
                                      <p:cBhvr>
                                        <p:cTn id="129"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18">
                                            <p:txEl>
                                              <p:pRg st="1" end="1"/>
                                            </p:txEl>
                                          </p:spTgt>
                                        </p:tgtEl>
                                        <p:attrNameLst>
                                          <p:attrName>style.visibility</p:attrName>
                                        </p:attrNameLst>
                                      </p:cBhvr>
                                      <p:to>
                                        <p:strVal val="visible"/>
                                      </p:to>
                                    </p:set>
                                    <p:animEffect transition="in" filter="fade">
                                      <p:cBhvr>
                                        <p:cTn id="135" dur="1000"/>
                                        <p:tgtEl>
                                          <p:spTgt spid="18">
                                            <p:txEl>
                                              <p:pRg st="1" end="1"/>
                                            </p:txEl>
                                          </p:spTgt>
                                        </p:tgtEl>
                                      </p:cBhvr>
                                    </p:animEffect>
                                    <p:anim calcmode="lin" valueType="num">
                                      <p:cBhvr>
                                        <p:cTn id="136"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18">
                                            <p:txEl>
                                              <p:pRg st="2" end="2"/>
                                            </p:txEl>
                                          </p:spTgt>
                                        </p:tgtEl>
                                        <p:attrNameLst>
                                          <p:attrName>style.visibility</p:attrName>
                                        </p:attrNameLst>
                                      </p:cBhvr>
                                      <p:to>
                                        <p:strVal val="visible"/>
                                      </p:to>
                                    </p:set>
                                    <p:animEffect transition="in" filter="fade">
                                      <p:cBhvr>
                                        <p:cTn id="142" dur="1000"/>
                                        <p:tgtEl>
                                          <p:spTgt spid="18">
                                            <p:txEl>
                                              <p:pRg st="2" end="2"/>
                                            </p:txEl>
                                          </p:spTgt>
                                        </p:tgtEl>
                                      </p:cBhvr>
                                    </p:animEffect>
                                    <p:anim calcmode="lin" valueType="num">
                                      <p:cBhvr>
                                        <p:cTn id="143"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18">
                                            <p:txEl>
                                              <p:pRg st="3" end="3"/>
                                            </p:txEl>
                                          </p:spTgt>
                                        </p:tgtEl>
                                        <p:attrNameLst>
                                          <p:attrName>style.visibility</p:attrName>
                                        </p:attrNameLst>
                                      </p:cBhvr>
                                      <p:to>
                                        <p:strVal val="visible"/>
                                      </p:to>
                                    </p:set>
                                    <p:animEffect transition="in" filter="fade">
                                      <p:cBhvr>
                                        <p:cTn id="149" dur="1000"/>
                                        <p:tgtEl>
                                          <p:spTgt spid="18">
                                            <p:txEl>
                                              <p:pRg st="3" end="3"/>
                                            </p:txEl>
                                          </p:spTgt>
                                        </p:tgtEl>
                                      </p:cBhvr>
                                    </p:animEffect>
                                    <p:anim calcmode="lin" valueType="num">
                                      <p:cBhvr>
                                        <p:cTn id="150"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151"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18">
                                            <p:txEl>
                                              <p:pRg st="4" end="4"/>
                                            </p:txEl>
                                          </p:spTgt>
                                        </p:tgtEl>
                                        <p:attrNameLst>
                                          <p:attrName>style.visibility</p:attrName>
                                        </p:attrNameLst>
                                      </p:cBhvr>
                                      <p:to>
                                        <p:strVal val="visible"/>
                                      </p:to>
                                    </p:set>
                                    <p:animEffect transition="in" filter="fade">
                                      <p:cBhvr>
                                        <p:cTn id="156" dur="1000"/>
                                        <p:tgtEl>
                                          <p:spTgt spid="18">
                                            <p:txEl>
                                              <p:pRg st="4" end="4"/>
                                            </p:txEl>
                                          </p:spTgt>
                                        </p:tgtEl>
                                      </p:cBhvr>
                                    </p:animEffect>
                                    <p:anim calcmode="lin" valueType="num">
                                      <p:cBhvr>
                                        <p:cTn id="157"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158"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18">
                                            <p:txEl>
                                              <p:pRg st="5" end="5"/>
                                            </p:txEl>
                                          </p:spTgt>
                                        </p:tgtEl>
                                        <p:attrNameLst>
                                          <p:attrName>style.visibility</p:attrName>
                                        </p:attrNameLst>
                                      </p:cBhvr>
                                      <p:to>
                                        <p:strVal val="visible"/>
                                      </p:to>
                                    </p:set>
                                    <p:animEffect transition="in" filter="fade">
                                      <p:cBhvr>
                                        <p:cTn id="163" dur="1000"/>
                                        <p:tgtEl>
                                          <p:spTgt spid="18">
                                            <p:txEl>
                                              <p:pRg st="5" end="5"/>
                                            </p:txEl>
                                          </p:spTgt>
                                        </p:tgtEl>
                                      </p:cBhvr>
                                    </p:animEffect>
                                    <p:anim calcmode="lin" valueType="num">
                                      <p:cBhvr>
                                        <p:cTn id="164"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165"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14">
                                            <p:bg/>
                                          </p:spTgt>
                                        </p:tgtEl>
                                        <p:attrNameLst>
                                          <p:attrName>style.visibility</p:attrName>
                                        </p:attrNameLst>
                                      </p:cBhvr>
                                      <p:to>
                                        <p:strVal val="visible"/>
                                      </p:to>
                                    </p:set>
                                    <p:animEffect transition="in" filter="fade">
                                      <p:cBhvr>
                                        <p:cTn id="170" dur="1000"/>
                                        <p:tgtEl>
                                          <p:spTgt spid="14">
                                            <p:bg/>
                                          </p:spTgt>
                                        </p:tgtEl>
                                      </p:cBhvr>
                                    </p:animEffect>
                                    <p:anim calcmode="lin" valueType="num">
                                      <p:cBhvr>
                                        <p:cTn id="171" dur="1000" fill="hold"/>
                                        <p:tgtEl>
                                          <p:spTgt spid="14">
                                            <p:bg/>
                                          </p:spTgt>
                                        </p:tgtEl>
                                        <p:attrNameLst>
                                          <p:attrName>ppt_x</p:attrName>
                                        </p:attrNameLst>
                                      </p:cBhvr>
                                      <p:tavLst>
                                        <p:tav tm="0">
                                          <p:val>
                                            <p:strVal val="#ppt_x"/>
                                          </p:val>
                                        </p:tav>
                                        <p:tav tm="100000">
                                          <p:val>
                                            <p:strVal val="#ppt_x"/>
                                          </p:val>
                                        </p:tav>
                                      </p:tavLst>
                                    </p:anim>
                                    <p:anim calcmode="lin" valueType="num">
                                      <p:cBhvr>
                                        <p:cTn id="172" dur="1000" fill="hold"/>
                                        <p:tgtEl>
                                          <p:spTgt spid="14">
                                            <p:bg/>
                                          </p:spTgt>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4">
                                            <p:txEl>
                                              <p:pRg st="0" end="0"/>
                                            </p:txEl>
                                          </p:spTgt>
                                        </p:tgtEl>
                                        <p:attrNameLst>
                                          <p:attrName>style.visibility</p:attrName>
                                        </p:attrNameLst>
                                      </p:cBhvr>
                                      <p:to>
                                        <p:strVal val="visible"/>
                                      </p:to>
                                    </p:set>
                                    <p:animEffect transition="in" filter="fade">
                                      <p:cBhvr>
                                        <p:cTn id="175" dur="1000"/>
                                        <p:tgtEl>
                                          <p:spTgt spid="14">
                                            <p:txEl>
                                              <p:pRg st="0" end="0"/>
                                            </p:txEl>
                                          </p:spTgt>
                                        </p:tgtEl>
                                      </p:cBhvr>
                                    </p:animEffect>
                                    <p:anim calcmode="lin" valueType="num">
                                      <p:cBhvr>
                                        <p:cTn id="17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14">
                                            <p:txEl>
                                              <p:pRg st="1" end="1"/>
                                            </p:txEl>
                                          </p:spTgt>
                                        </p:tgtEl>
                                        <p:attrNameLst>
                                          <p:attrName>style.visibility</p:attrName>
                                        </p:attrNameLst>
                                      </p:cBhvr>
                                      <p:to>
                                        <p:strVal val="visible"/>
                                      </p:to>
                                    </p:set>
                                    <p:animEffect transition="in" filter="fade">
                                      <p:cBhvr>
                                        <p:cTn id="182" dur="1000"/>
                                        <p:tgtEl>
                                          <p:spTgt spid="14">
                                            <p:txEl>
                                              <p:pRg st="1" end="1"/>
                                            </p:txEl>
                                          </p:spTgt>
                                        </p:tgtEl>
                                      </p:cBhvr>
                                    </p:animEffect>
                                    <p:anim calcmode="lin" valueType="num">
                                      <p:cBhvr>
                                        <p:cTn id="18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8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14">
                                            <p:txEl>
                                              <p:pRg st="2" end="2"/>
                                            </p:txEl>
                                          </p:spTgt>
                                        </p:tgtEl>
                                        <p:attrNameLst>
                                          <p:attrName>style.visibility</p:attrName>
                                        </p:attrNameLst>
                                      </p:cBhvr>
                                      <p:to>
                                        <p:strVal val="visible"/>
                                      </p:to>
                                    </p:set>
                                    <p:animEffect transition="in" filter="fade">
                                      <p:cBhvr>
                                        <p:cTn id="189" dur="1000"/>
                                        <p:tgtEl>
                                          <p:spTgt spid="14">
                                            <p:txEl>
                                              <p:pRg st="2" end="2"/>
                                            </p:txEl>
                                          </p:spTgt>
                                        </p:tgtEl>
                                      </p:cBhvr>
                                    </p:animEffect>
                                    <p:anim calcmode="lin" valueType="num">
                                      <p:cBhvr>
                                        <p:cTn id="19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9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14">
                                            <p:txEl>
                                              <p:pRg st="3" end="3"/>
                                            </p:txEl>
                                          </p:spTgt>
                                        </p:tgtEl>
                                        <p:attrNameLst>
                                          <p:attrName>style.visibility</p:attrName>
                                        </p:attrNameLst>
                                      </p:cBhvr>
                                      <p:to>
                                        <p:strVal val="visible"/>
                                      </p:to>
                                    </p:set>
                                    <p:animEffect transition="in" filter="fade">
                                      <p:cBhvr>
                                        <p:cTn id="196" dur="1000"/>
                                        <p:tgtEl>
                                          <p:spTgt spid="14">
                                            <p:txEl>
                                              <p:pRg st="3" end="3"/>
                                            </p:txEl>
                                          </p:spTgt>
                                        </p:tgtEl>
                                      </p:cBhvr>
                                    </p:animEffect>
                                    <p:anim calcmode="lin" valueType="num">
                                      <p:cBhvr>
                                        <p:cTn id="19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9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14">
                                            <p:txEl>
                                              <p:pRg st="4" end="4"/>
                                            </p:txEl>
                                          </p:spTgt>
                                        </p:tgtEl>
                                        <p:attrNameLst>
                                          <p:attrName>style.visibility</p:attrName>
                                        </p:attrNameLst>
                                      </p:cBhvr>
                                      <p:to>
                                        <p:strVal val="visible"/>
                                      </p:to>
                                    </p:set>
                                    <p:animEffect transition="in" filter="fade">
                                      <p:cBhvr>
                                        <p:cTn id="203" dur="1000"/>
                                        <p:tgtEl>
                                          <p:spTgt spid="14">
                                            <p:txEl>
                                              <p:pRg st="4" end="4"/>
                                            </p:txEl>
                                          </p:spTgt>
                                        </p:tgtEl>
                                      </p:cBhvr>
                                    </p:animEffect>
                                    <p:anim calcmode="lin" valueType="num">
                                      <p:cBhvr>
                                        <p:cTn id="20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0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14">
                                            <p:txEl>
                                              <p:pRg st="5" end="5"/>
                                            </p:txEl>
                                          </p:spTgt>
                                        </p:tgtEl>
                                        <p:attrNameLst>
                                          <p:attrName>style.visibility</p:attrName>
                                        </p:attrNameLst>
                                      </p:cBhvr>
                                      <p:to>
                                        <p:strVal val="visible"/>
                                      </p:to>
                                    </p:set>
                                    <p:animEffect transition="in" filter="fade">
                                      <p:cBhvr>
                                        <p:cTn id="210" dur="1000"/>
                                        <p:tgtEl>
                                          <p:spTgt spid="14">
                                            <p:txEl>
                                              <p:pRg st="5" end="5"/>
                                            </p:txEl>
                                          </p:spTgt>
                                        </p:tgtEl>
                                      </p:cBhvr>
                                    </p:animEffect>
                                    <p:anim calcmode="lin" valueType="num">
                                      <p:cBhvr>
                                        <p:cTn id="211"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212"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14">
                                            <p:txEl>
                                              <p:pRg st="6" end="6"/>
                                            </p:txEl>
                                          </p:spTgt>
                                        </p:tgtEl>
                                        <p:attrNameLst>
                                          <p:attrName>style.visibility</p:attrName>
                                        </p:attrNameLst>
                                      </p:cBhvr>
                                      <p:to>
                                        <p:strVal val="visible"/>
                                      </p:to>
                                    </p:set>
                                    <p:animEffect transition="in" filter="fade">
                                      <p:cBhvr>
                                        <p:cTn id="217" dur="1000"/>
                                        <p:tgtEl>
                                          <p:spTgt spid="14">
                                            <p:txEl>
                                              <p:pRg st="6" end="6"/>
                                            </p:txEl>
                                          </p:spTgt>
                                        </p:tgtEl>
                                      </p:cBhvr>
                                    </p:animEffect>
                                    <p:anim calcmode="lin" valueType="num">
                                      <p:cBhvr>
                                        <p:cTn id="218"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19"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animBg="1"/>
      <p:bldP spid="18" grpId="0" build="p" bldLvl="2" animBg="1"/>
      <p:bldP spid="20" grpId="0" build="p" bldLvl="2" animBg="1"/>
      <p:bldP spid="6" grpId="0" animBg="1"/>
      <p:bldP spid="8" grpId="0"/>
      <p:bldP spid="11" grpId="0" animBg="1"/>
      <p:bldP spid="12" grpId="0"/>
      <p:bldP spid="15" grpId="0" animBg="1"/>
      <p:bldP spid="16" grpId="0"/>
      <p:bldP spid="28" grpId="0" uiExpand="1" build="p" bldLvl="2" animBg="1"/>
      <p:bldP spid="24" grpId="1"/>
      <p:bldP spid="25" grpId="1"/>
      <p:bldP spid="26" grpId="1"/>
    </p:bldLst>
  </p:timing>
</p:sld>
</file>

<file path=ppt/theme/theme1.xml><?xml version="1.0" encoding="utf-8"?>
<a:theme xmlns:a="http://schemas.openxmlformats.org/drawingml/2006/main" name="TS10188144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AFD8CF0-B554-4AC8-9B12-CF24FF5E5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TS101881441.potx</Template>
  <TotalTime>437</TotalTime>
  <Words>298</Words>
  <Application>Microsoft Macintosh PowerPoint</Application>
  <PresentationFormat>On-screen Show (4:3)</PresentationFormat>
  <Paragraphs>31</Paragraphs>
  <Slides>2</Slides>
  <Notes>2</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vt:i4>
      </vt:variant>
    </vt:vector>
  </HeadingPairs>
  <TitlesOfParts>
    <vt:vector size="8" baseType="lpstr">
      <vt:lpstr>Calisto MT</vt:lpstr>
      <vt:lpstr>Calibri</vt:lpstr>
      <vt:lpstr>Arrow Dingbats</vt:lpstr>
      <vt:lpstr>Impact</vt:lpstr>
      <vt:lpstr>Gill Sans MT</vt:lpstr>
      <vt:lpstr>TS101881441</vt:lpstr>
      <vt:lpstr>Slide 1</vt:lpstr>
      <vt:lpstr>Slide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keywords/>
  <cp:lastModifiedBy>Kyle Pope</cp:lastModifiedBy>
  <cp:revision>20</cp:revision>
  <dcterms:created xsi:type="dcterms:W3CDTF">2019-09-03T15:15:36Z</dcterms:created>
  <dcterms:modified xsi:type="dcterms:W3CDTF">2019-09-03T15:16:38Z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TC018814419991</vt:lpwstr>
  </property>
</Properties>
</file>