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209BA-44CE-3546-9B34-77FE88E1D772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B61A70-51F1-4941-A6F7-18416144E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6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99189"/>
            <a:ext cx="8229600" cy="364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"I Will Follow You Wherever You Go"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words were once spoken to Jesus by a scribe (Matt. 8:18-20).</a:t>
            </a:r>
          </a:p>
          <a:p>
            <a:r>
              <a:rPr lang="en-US" dirty="0" smtClean="0"/>
              <a:t>In Luke's parallel account Jesus ends the series of encounters with a serious charge (Luke 9:62).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"I Will Follow You Wherever You Go"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/>
              <a:t>Jesus wasn't being rude or dismissive. </a:t>
            </a:r>
          </a:p>
          <a:p>
            <a:pPr marL="0" indent="0" algn="ctr">
              <a:buNone/>
            </a:pPr>
            <a:r>
              <a:rPr lang="en-US" sz="3700" dirty="0" smtClean="0"/>
              <a:t>He was honestly challenging them to see where following Him would lead.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Why does anyone become a Christian?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721" y="2391265"/>
            <a:ext cx="7849079" cy="334911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/>
              <a:t>For salvation from sin (Matt. 1:21)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/>
              <a:t>For reconciliation back to God (2 Cor. 5:18-20)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/>
              <a:t>For a new life (1 Pet. 1:22-23)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400" dirty="0" smtClean="0"/>
              <a:t>For eternal life (John 6:40)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Do we consider when doing this where it might lead us as we follow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721" y="2391265"/>
            <a:ext cx="7849079" cy="334911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It will lead us to self-denial (Matt. 16:24-25; Gal. 2:20).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It may lead us to changed relationships ( Matt. 10:34-38).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It could lead us to suffering and persecution (Acts 14:21-22; 2 Tim. 3:10-12).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"I Will Follow You Wherever You Go"</a:t>
            </a:r>
            <a:endParaRPr lang="en-US" sz="3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721" y="2391265"/>
            <a:ext cx="7849079" cy="334911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/>
              <a:t>Much of the reason that those who start following Christ turn back is because they don't truly want to go "wherever" Christ goes.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"I Will Follow You Wherever You Go"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4813" indent="-404813"/>
            <a:r>
              <a:rPr lang="en-US" sz="3600" dirty="0" smtClean="0"/>
              <a:t>The apostles refused to follow Him in His arrest (Mark 14:48-50).</a:t>
            </a:r>
          </a:p>
          <a:p>
            <a:pPr marL="404813" indent="-404813"/>
            <a:r>
              <a:rPr lang="en-US" sz="3600" dirty="0" smtClean="0"/>
              <a:t>Many refuse to follow Him when the way becomes difficult (Matt. 13:20-21).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"I Will Follow You Wherever You Go"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892" dirty="0" smtClean="0"/>
              <a:t>We must understand this when we see people fall.</a:t>
            </a:r>
          </a:p>
          <a:p>
            <a:pPr marL="338138" indent="-338138"/>
            <a:r>
              <a:rPr lang="en-US" sz="3600" dirty="0" smtClean="0"/>
              <a:t>It is not a problem with the gospel.</a:t>
            </a:r>
          </a:p>
          <a:p>
            <a:pPr marL="338138" indent="-338138"/>
            <a:r>
              <a:rPr lang="en-US" sz="3600" dirty="0" smtClean="0"/>
              <a:t>It is not always a problem with the church.</a:t>
            </a:r>
          </a:p>
          <a:p>
            <a:pPr marL="338138" indent="-338138"/>
            <a:r>
              <a:rPr lang="en-US" sz="3600" dirty="0" smtClean="0"/>
              <a:t>It is an unwillingness to go "wherever" Christ leads.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"I Will Follow You Wherever You Go"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Following Jesus may take us some difficult places…</a:t>
            </a:r>
          </a:p>
          <a:p>
            <a:pPr marL="0" indent="0" algn="ctr">
              <a:buNone/>
            </a:pPr>
            <a:r>
              <a:rPr lang="en-US" sz="4000" dirty="0" smtClean="0"/>
              <a:t>…but "wherever" it leads us it will ultimately be worth it (Room. 8:18)</a:t>
            </a:r>
            <a:endParaRPr lang="en-US" sz="3892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389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"I Will Follow You Wherever You Go"</vt:lpstr>
      <vt:lpstr>"I Will Follow You Wherever You Go"</vt:lpstr>
      <vt:lpstr>Why does anyone become a Christian?</vt:lpstr>
      <vt:lpstr>Do we consider when doing this where it might lead us as we follow Jesus?</vt:lpstr>
      <vt:lpstr>"I Will Follow You Wherever You Go"</vt:lpstr>
      <vt:lpstr>"I Will Follow You Wherever You Go"</vt:lpstr>
      <vt:lpstr>"I Will Follow You Wherever You Go"</vt:lpstr>
      <vt:lpstr>"I Will Follow You Wherever You Go"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2019-01-07T02:10:48Z</dcterms:created>
  <dcterms:modified xsi:type="dcterms:W3CDTF">2019-01-07T02:11:18Z</dcterms:modified>
</cp:coreProperties>
</file>