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44780-BF03-8240-9A3D-9C62E49D7916}" type="datetimeFigureOut">
              <a:rPr lang="en-US" smtClean="0"/>
              <a:pPr/>
              <a:t>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D0836E-680E-554D-96B7-75A8F6A4D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44780-BF03-8240-9A3D-9C62E49D7916}" type="datetimeFigureOut">
              <a:rPr lang="en-US" smtClean="0"/>
              <a:pPr/>
              <a:t>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D0836E-680E-554D-96B7-75A8F6A4D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44780-BF03-8240-9A3D-9C62E49D7916}" type="datetimeFigureOut">
              <a:rPr lang="en-US" smtClean="0"/>
              <a:pPr/>
              <a:t>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D0836E-680E-554D-96B7-75A8F6A4D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44780-BF03-8240-9A3D-9C62E49D7916}" type="datetimeFigureOut">
              <a:rPr lang="en-US" smtClean="0"/>
              <a:pPr/>
              <a:t>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D0836E-680E-554D-96B7-75A8F6A4D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44780-BF03-8240-9A3D-9C62E49D7916}" type="datetimeFigureOut">
              <a:rPr lang="en-US" smtClean="0"/>
              <a:pPr/>
              <a:t>2/19/19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D0836E-680E-554D-96B7-75A8F6A4D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44780-BF03-8240-9A3D-9C62E49D7916}" type="datetimeFigureOut">
              <a:rPr lang="en-US" smtClean="0"/>
              <a:pPr/>
              <a:t>2/19/19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D0836E-680E-554D-96B7-75A8F6A4D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44780-BF03-8240-9A3D-9C62E49D7916}" type="datetimeFigureOut">
              <a:rPr lang="en-US" smtClean="0"/>
              <a:pPr/>
              <a:t>2/19/19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D0836E-680E-554D-96B7-75A8F6A4D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44780-BF03-8240-9A3D-9C62E49D7916}" type="datetimeFigureOut">
              <a:rPr lang="en-US" smtClean="0"/>
              <a:pPr/>
              <a:t>2/19/19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D0836E-680E-554D-96B7-75A8F6A4D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44780-BF03-8240-9A3D-9C62E49D7916}" type="datetimeFigureOut">
              <a:rPr lang="en-US" smtClean="0"/>
              <a:pPr/>
              <a:t>2/19/19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D0836E-680E-554D-96B7-75A8F6A4D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44780-BF03-8240-9A3D-9C62E49D7916}" type="datetimeFigureOut">
              <a:rPr lang="en-US" smtClean="0"/>
              <a:pPr/>
              <a:t>2/19/19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D0836E-680E-554D-96B7-75A8F6A4D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9044780-BF03-8240-9A3D-9C62E49D7916}" type="datetimeFigureOut">
              <a:rPr lang="en-US" smtClean="0"/>
              <a:pPr/>
              <a:t>2/19/19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AD0836E-680E-554D-96B7-75A8F6A4D53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rcRect t="12195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2850"/>
            <a:ext cx="8229600" cy="4233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 cap="none" spc="0">
          <a:ln w="1905"/>
          <a:gradFill>
            <a:gsLst>
              <a:gs pos="0">
                <a:schemeClr val="accent6">
                  <a:shade val="20000"/>
                  <a:satMod val="200000"/>
                </a:schemeClr>
              </a:gs>
              <a:gs pos="78000">
                <a:schemeClr val="accent6">
                  <a:tint val="90000"/>
                  <a:shade val="89000"/>
                  <a:satMod val="22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5400000"/>
          </a:gra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500" cap="small" dirty="0" smtClean="0"/>
              <a:t>God’s Rejection of Saul</a:t>
            </a:r>
            <a:endParaRPr lang="en-US" sz="65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2850"/>
            <a:ext cx="8229600" cy="2972529"/>
          </a:xfrm>
        </p:spPr>
        <p:txBody>
          <a:bodyPr anchor="ctr"/>
          <a:lstStyle/>
          <a:p>
            <a:pPr marL="514350" indent="-514350"/>
            <a:r>
              <a:rPr lang="en-US" sz="4300" b="1" dirty="0" smtClean="0"/>
              <a:t>Unlawful Sacrifice</a:t>
            </a:r>
            <a:r>
              <a:rPr lang="en-US" b="1" dirty="0" smtClean="0"/>
              <a:t> </a:t>
            </a:r>
            <a:r>
              <a:rPr lang="en-US" dirty="0" smtClean="0"/>
              <a:t>(1 Sam. 13:8-14).</a:t>
            </a:r>
          </a:p>
          <a:p>
            <a:pPr marL="514350" indent="-514350"/>
            <a:r>
              <a:rPr lang="en-US" sz="4300" b="1" dirty="0" smtClean="0"/>
              <a:t>Disobedience</a:t>
            </a:r>
            <a:r>
              <a:rPr lang="en-US" dirty="0" smtClean="0"/>
              <a:t> (1 Sam. 15:10-23). 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500" dirty="0" smtClean="0"/>
              <a:t>W</a:t>
            </a:r>
            <a:r>
              <a:rPr lang="en-US" sz="6500" cap="small" dirty="0" smtClean="0"/>
              <a:t>ho Will Be King?</a:t>
            </a:r>
            <a:endParaRPr lang="en-US" sz="6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20934"/>
            <a:ext cx="8229600" cy="389501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4300" b="1" dirty="0" smtClean="0"/>
              <a:t> Self-Determination</a:t>
            </a:r>
            <a:r>
              <a:rPr lang="en-US" b="1" dirty="0" smtClean="0"/>
              <a:t> </a:t>
            </a:r>
            <a:r>
              <a:rPr lang="en-US" dirty="0" smtClean="0"/>
              <a:t>(Judges 8:22-23; 8:32-9:5; 9:22-23, 50-57).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300" b="1" dirty="0" smtClean="0"/>
              <a:t> Self-Direction</a:t>
            </a:r>
            <a:r>
              <a:rPr lang="en-US" dirty="0" smtClean="0"/>
              <a:t> (1 Sam. 8:4-9; Deut. 17:14-15; Jer. 10:23). 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500" dirty="0" smtClean="0"/>
              <a:t>W</a:t>
            </a:r>
            <a:r>
              <a:rPr lang="en-US" sz="6500" cap="small" dirty="0" smtClean="0"/>
              <a:t>ho Will Be King?</a:t>
            </a:r>
            <a:endParaRPr lang="en-US" sz="6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23584"/>
            <a:ext cx="8229600" cy="369236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4300" b="1" dirty="0" smtClean="0"/>
              <a:t> God’s Choice</a:t>
            </a:r>
            <a:r>
              <a:rPr lang="en-US" b="1" dirty="0" smtClean="0"/>
              <a:t> </a:t>
            </a:r>
            <a:r>
              <a:rPr lang="en-US" dirty="0" smtClean="0"/>
              <a:t>(1 Sam. 16:1-5).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300" b="1" dirty="0" smtClean="0"/>
              <a:t> God’s Anointed</a:t>
            </a:r>
            <a:r>
              <a:rPr lang="en-US" dirty="0" smtClean="0"/>
              <a:t> (1 Sam. 16:6-13). </a:t>
            </a:r>
            <a:r>
              <a:rPr lang="en-US" b="1" dirty="0" smtClean="0"/>
              <a:t> </a:t>
            </a:r>
            <a:endParaRPr lang="en-US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500" dirty="0" smtClean="0"/>
              <a:t>W</a:t>
            </a:r>
            <a:r>
              <a:rPr lang="en-US" sz="6500" cap="small" dirty="0" smtClean="0"/>
              <a:t>ho Will Be King?</a:t>
            </a:r>
            <a:endParaRPr lang="en-US" sz="6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96148"/>
            <a:ext cx="8229600" cy="4417259"/>
          </a:xfrm>
        </p:spPr>
        <p:txBody>
          <a:bodyPr>
            <a:normAutofit fontScale="92500"/>
          </a:bodyPr>
          <a:lstStyle/>
          <a:p>
            <a:pPr marL="514350" indent="-514350" algn="ctr">
              <a:buNone/>
            </a:pPr>
            <a:r>
              <a:rPr lang="en-US" sz="4300" b="1" dirty="0" smtClean="0"/>
              <a:t>Who Will Reign in Your Life?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4100" b="1" dirty="0" smtClean="0"/>
              <a:t> You?</a:t>
            </a:r>
            <a:r>
              <a:rPr lang="en-US" dirty="0" smtClean="0"/>
              <a:t> (2 Tim. 3:1-5).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100" b="1" dirty="0" smtClean="0"/>
              <a:t> Your Will?</a:t>
            </a:r>
            <a:r>
              <a:rPr lang="en-US" dirty="0" smtClean="0"/>
              <a:t> (Rom. 2:5-9).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100" b="1" dirty="0" smtClean="0"/>
              <a:t> God Has Chosen a King</a:t>
            </a:r>
            <a:r>
              <a:rPr lang="en-US" dirty="0" smtClean="0"/>
              <a:t> (John 18:33-37).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4100" b="1" dirty="0" smtClean="0"/>
              <a:t> He is God’s Anointed</a:t>
            </a:r>
            <a:r>
              <a:rPr lang="en-US" dirty="0" smtClean="0"/>
              <a:t> (Acts 10:34-42).</a:t>
            </a:r>
          </a:p>
          <a:p>
            <a:pPr marL="514350" indent="-514350" algn="ctr">
              <a:buNone/>
            </a:pPr>
            <a:r>
              <a:rPr lang="en-US" sz="4100" b="1" dirty="0" smtClean="0"/>
              <a:t>Who Will Be Your King?</a:t>
            </a:r>
            <a:r>
              <a:rPr lang="en-US" sz="4100" dirty="0" smtClean="0"/>
              <a:t> </a:t>
            </a:r>
            <a:r>
              <a:rPr lang="en-US" sz="4100" b="1" dirty="0" smtClean="0"/>
              <a:t> </a:t>
            </a:r>
            <a:endParaRPr lang="en-US" sz="41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202</Words>
  <Application>Microsoft Macintosh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God’s Rejection of Saul</vt:lpstr>
      <vt:lpstr>Who Will Be King?</vt:lpstr>
      <vt:lpstr>Who Will Be King?</vt:lpstr>
      <vt:lpstr>Who Will Be King?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3</cp:revision>
  <dcterms:created xsi:type="dcterms:W3CDTF">2019-02-19T19:13:48Z</dcterms:created>
  <dcterms:modified xsi:type="dcterms:W3CDTF">2019-02-19T19:13:57Z</dcterms:modified>
</cp:coreProperties>
</file>