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0004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3684A8-EDFE-A54D-9A82-F2AA98A79C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715DE-776B-524B-B064-F595C75DF296}" type="slidenum">
              <a:rPr lang="en-US"/>
              <a:pPr/>
              <a:t>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B2DD04-D546-B247-93BB-15A9978C1880}" type="slidenum">
              <a:rPr lang="en-US"/>
              <a:pPr/>
              <a:t>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030B4-2082-5A42-A312-4527C8EEA563}" type="slidenum">
              <a:rPr lang="en-US"/>
              <a:pPr/>
              <a:t>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F7A47-95B2-0F44-AD5F-CFF61A147360}" type="slidenum">
              <a:rPr lang="en-US"/>
              <a:pPr/>
              <a:t>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9C69E-BB06-5246-A820-7743832A92D8}" type="slidenum">
              <a:rPr lang="en-US"/>
              <a:pPr/>
              <a:t>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56308D-DEB4-2248-B72F-3B7FE2899637}" type="slidenum">
              <a:rPr lang="en-US"/>
              <a:pPr/>
              <a:t>6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4ACA80-BC5E-EE48-837C-EB5B16CED4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EC3C3A-FAEA-564C-93BD-02F2020C23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457200"/>
            <a:ext cx="1809750" cy="566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457200"/>
            <a:ext cx="5276850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35AA69-8631-2B4A-8128-5E9F62C66B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87DA673-2ADB-E44C-B88B-3C231BF1E9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19625EE-389B-B843-824D-2EB9C4D18D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2286000"/>
            <a:ext cx="3543300" cy="3840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286000"/>
            <a:ext cx="3543300" cy="3840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4E2109-666D-9444-A76D-4FF05BECB8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AB21B92-E457-C643-A7D1-BA23205FA4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5C6B63-94AD-FC44-A5EF-E3C10CB98E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5E454F7-54B6-3D43-9FEC-5F120A21DA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301A149-74BB-A447-AFBC-C64366C996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F0EFA5A-6F96-974C-B5EB-7C295502B6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30001068"/>
          <p:cNvPicPr>
            <a:picLocks noChangeAspect="1" noChangeArrowheads="1"/>
          </p:cNvPicPr>
          <p:nvPr userDrawn="1"/>
        </p:nvPicPr>
        <p:blipFill>
          <a:blip r:embed="rId13">
            <a:duotone>
              <a:srgbClr val="800040"/>
              <a:srgbClr val="FFF1C1"/>
            </a:duotone>
            <a:lum bright="-34000"/>
          </a:blip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457200"/>
            <a:ext cx="670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tx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2286000"/>
            <a:ext cx="72390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8E063C8-336C-8D46-945C-EE5FFCFD4EB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8" descr="CBR002344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04800" y="152400"/>
            <a:ext cx="1484313" cy="22098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Black" charset="0"/>
          <a:ea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Black" charset="0"/>
          <a:ea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Black" charset="0"/>
          <a:ea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Black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Black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Black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Black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Black" charset="0"/>
          <a:ea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Calibri"/>
                <a:cs typeface="Calibri"/>
              </a:rPr>
              <a:t>Ecclesiastes 5:1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438400"/>
            <a:ext cx="6781800" cy="3687763"/>
          </a:xfrm>
        </p:spPr>
        <p:txBody>
          <a:bodyPr/>
          <a:lstStyle/>
          <a:p>
            <a:pPr>
              <a:buFontTx/>
              <a:buNone/>
            </a:pPr>
            <a:r>
              <a:rPr lang="en-US" sz="3800" b="1" dirty="0">
                <a:latin typeface="Calibri"/>
                <a:cs typeface="Calibri"/>
              </a:rPr>
              <a:t>	“Walk prudently when you go to the house of God; and draw near to hear rather than to give the sacrifice of fools, for they do not know that they do evil” (NKJV).</a:t>
            </a:r>
          </a:p>
          <a:p>
            <a:pPr>
              <a:buFontTx/>
              <a:buNone/>
            </a:pPr>
            <a:endParaRPr lang="en-US" sz="3800" b="1" dirty="0">
              <a:latin typeface="Calibri"/>
              <a:cs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Calibri"/>
                <a:cs typeface="Calibri"/>
              </a:rPr>
              <a:t>Why Are You Here?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438400"/>
            <a:ext cx="6858000" cy="3687763"/>
          </a:xfrm>
        </p:spPr>
        <p:txBody>
          <a:bodyPr/>
          <a:lstStyle/>
          <a:p>
            <a:pPr>
              <a:buFontTx/>
              <a:buNone/>
            </a:pPr>
            <a:r>
              <a:rPr lang="en-US" sz="4600" b="1" dirty="0" smtClean="0">
                <a:latin typeface="Calibri"/>
                <a:cs typeface="Calibri"/>
              </a:rPr>
              <a:t>I.  Because </a:t>
            </a:r>
            <a:r>
              <a:rPr lang="en-US" sz="4600" b="1" dirty="0">
                <a:latin typeface="Calibri"/>
                <a:cs typeface="Calibri"/>
              </a:rPr>
              <a:t>of Family</a:t>
            </a:r>
            <a:endParaRPr lang="en-US" sz="4600" b="1" dirty="0" smtClean="0">
              <a:latin typeface="Calibri"/>
              <a:cs typeface="Calibri"/>
            </a:endParaRPr>
          </a:p>
          <a:p>
            <a:pPr marL="1255713" indent="-566738">
              <a:buFontTx/>
              <a:buNone/>
            </a:pPr>
            <a:r>
              <a:rPr lang="en-US" sz="3500" b="1" dirty="0" smtClean="0">
                <a:latin typeface="Calibri"/>
                <a:cs typeface="Calibri"/>
              </a:rPr>
              <a:t>A</a:t>
            </a:r>
            <a:r>
              <a:rPr lang="en-US" sz="3500" b="1" dirty="0">
                <a:latin typeface="Calibri"/>
                <a:cs typeface="Calibri"/>
              </a:rPr>
              <a:t>. Parents (</a:t>
            </a:r>
            <a:r>
              <a:rPr lang="en-US" sz="3500" b="1" dirty="0" smtClean="0">
                <a:latin typeface="Calibri"/>
                <a:cs typeface="Calibri"/>
              </a:rPr>
              <a:t>Exod. </a:t>
            </a:r>
            <a:r>
              <a:rPr lang="en-US" sz="3500" b="1" dirty="0">
                <a:latin typeface="Calibri"/>
                <a:cs typeface="Calibri"/>
              </a:rPr>
              <a:t>20:12</a:t>
            </a:r>
            <a:r>
              <a:rPr lang="en-US" sz="3500" b="1" dirty="0" smtClean="0">
                <a:latin typeface="Calibri"/>
                <a:cs typeface="Calibri"/>
              </a:rPr>
              <a:t>; Matt</a:t>
            </a:r>
            <a:r>
              <a:rPr lang="en-US" sz="3500" b="1" dirty="0">
                <a:latin typeface="Calibri"/>
                <a:cs typeface="Calibri"/>
              </a:rPr>
              <a:t>. 6:9; </a:t>
            </a:r>
            <a:r>
              <a:rPr lang="en-US" sz="3500" b="1" dirty="0" smtClean="0">
                <a:latin typeface="Calibri"/>
                <a:cs typeface="Calibri"/>
              </a:rPr>
              <a:t>Heb. </a:t>
            </a:r>
            <a:r>
              <a:rPr lang="en-US" sz="3500" b="1" dirty="0">
                <a:latin typeface="Calibri"/>
                <a:cs typeface="Calibri"/>
              </a:rPr>
              <a:t>12:9).</a:t>
            </a:r>
            <a:endParaRPr lang="en-US" sz="3500" b="1" dirty="0" smtClean="0">
              <a:latin typeface="Calibri"/>
              <a:cs typeface="Calibri"/>
            </a:endParaRPr>
          </a:p>
          <a:p>
            <a:pPr marL="1255713" indent="-566738">
              <a:buFontTx/>
              <a:buNone/>
            </a:pPr>
            <a:r>
              <a:rPr lang="en-US" sz="3500" b="1" dirty="0" smtClean="0">
                <a:latin typeface="Calibri"/>
                <a:cs typeface="Calibri"/>
              </a:rPr>
              <a:t>B</a:t>
            </a:r>
            <a:r>
              <a:rPr lang="en-US" sz="3500" b="1" dirty="0">
                <a:latin typeface="Calibri"/>
                <a:cs typeface="Calibri"/>
              </a:rPr>
              <a:t>. Children (</a:t>
            </a:r>
            <a:r>
              <a:rPr lang="en-US" sz="3500" b="1" dirty="0" smtClean="0">
                <a:latin typeface="Calibri"/>
                <a:cs typeface="Calibri"/>
              </a:rPr>
              <a:t>Eph. </a:t>
            </a:r>
            <a:r>
              <a:rPr lang="en-US" sz="3500" b="1" dirty="0">
                <a:latin typeface="Calibri"/>
                <a:cs typeface="Calibri"/>
              </a:rPr>
              <a:t>6:4;</a:t>
            </a:r>
            <a:r>
              <a:rPr lang="en-US" sz="3500" b="1" dirty="0" smtClean="0">
                <a:latin typeface="Calibri"/>
                <a:cs typeface="Calibri"/>
              </a:rPr>
              <a:t> 1 Tim. </a:t>
            </a:r>
            <a:r>
              <a:rPr lang="en-US" sz="3500" b="1" dirty="0">
                <a:latin typeface="Calibri"/>
                <a:cs typeface="Calibri"/>
              </a:rPr>
              <a:t>4:12).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Calibri"/>
                <a:cs typeface="Calibri"/>
              </a:rPr>
              <a:t>Why Are You Here?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438400"/>
            <a:ext cx="7239000" cy="3687763"/>
          </a:xfrm>
        </p:spPr>
        <p:txBody>
          <a:bodyPr/>
          <a:lstStyle/>
          <a:p>
            <a:pPr>
              <a:buFontTx/>
              <a:buNone/>
            </a:pPr>
            <a:r>
              <a:rPr lang="en-US" sz="4600" b="1" dirty="0" smtClean="0">
                <a:latin typeface="Calibri"/>
                <a:cs typeface="Calibri"/>
              </a:rPr>
              <a:t>I.  Because </a:t>
            </a:r>
            <a:r>
              <a:rPr lang="en-US" sz="4600" b="1" dirty="0">
                <a:latin typeface="Calibri"/>
                <a:cs typeface="Calibri"/>
              </a:rPr>
              <a:t>of Family</a:t>
            </a:r>
            <a:endParaRPr lang="en-US" sz="4600" b="1" dirty="0" smtClean="0">
              <a:latin typeface="Calibri"/>
              <a:cs typeface="Calibri"/>
            </a:endParaRPr>
          </a:p>
          <a:p>
            <a:pPr marL="973138" indent="-512763">
              <a:buFontTx/>
              <a:buNone/>
            </a:pPr>
            <a:r>
              <a:rPr lang="en-US" sz="3800" b="1" dirty="0" smtClean="0">
                <a:latin typeface="Calibri"/>
                <a:cs typeface="Calibri"/>
              </a:rPr>
              <a:t>C</a:t>
            </a:r>
            <a:r>
              <a:rPr lang="en-US" sz="3800" b="1" dirty="0">
                <a:latin typeface="Calibri"/>
                <a:cs typeface="Calibri"/>
              </a:rPr>
              <a:t>. Spouse </a:t>
            </a:r>
            <a:r>
              <a:rPr lang="en-US" sz="3800" b="1" dirty="0" smtClean="0">
                <a:latin typeface="Calibri"/>
                <a:cs typeface="Calibri"/>
              </a:rPr>
              <a:t>(1 </a:t>
            </a:r>
            <a:r>
              <a:rPr lang="en-US" sz="3800" b="1" dirty="0">
                <a:latin typeface="Calibri"/>
                <a:cs typeface="Calibri"/>
              </a:rPr>
              <a:t>Cor. 7:33-34</a:t>
            </a:r>
            <a:r>
              <a:rPr lang="en-US" sz="3800" b="1" dirty="0" smtClean="0">
                <a:latin typeface="Calibri"/>
                <a:cs typeface="Calibri"/>
              </a:rPr>
              <a:t>; Eph</a:t>
            </a:r>
            <a:r>
              <a:rPr lang="en-US" sz="3800" b="1" dirty="0">
                <a:latin typeface="Calibri"/>
                <a:cs typeface="Calibri"/>
              </a:rPr>
              <a:t>. 5:22-25;</a:t>
            </a:r>
            <a:r>
              <a:rPr lang="en-US" sz="3800" b="1" dirty="0" smtClean="0">
                <a:latin typeface="Calibri"/>
                <a:cs typeface="Calibri"/>
              </a:rPr>
              <a:t> 1 Pet</a:t>
            </a:r>
            <a:r>
              <a:rPr lang="en-US" sz="3800" b="1" dirty="0">
                <a:latin typeface="Calibri"/>
                <a:cs typeface="Calibri"/>
              </a:rPr>
              <a:t>. 3:1-2).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Calibri"/>
                <a:cs typeface="Calibri"/>
              </a:rPr>
              <a:t>Why Are You Here?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86000"/>
            <a:ext cx="6934200" cy="3840163"/>
          </a:xfrm>
        </p:spPr>
        <p:txBody>
          <a:bodyPr/>
          <a:lstStyle/>
          <a:p>
            <a:pPr>
              <a:buFontTx/>
              <a:buNone/>
            </a:pPr>
            <a:r>
              <a:rPr lang="en-US" sz="4700" b="1" dirty="0" smtClean="0">
                <a:latin typeface="Calibri"/>
                <a:cs typeface="Calibri"/>
              </a:rPr>
              <a:t>II. It’s a Special Day</a:t>
            </a:r>
          </a:p>
          <a:p>
            <a:pPr marL="974725" indent="-514350">
              <a:buFontTx/>
              <a:buAutoNum type="alphaUcPeriod"/>
            </a:pPr>
            <a:r>
              <a:rPr lang="en-US" sz="3500" b="1" dirty="0" smtClean="0">
                <a:latin typeface="Calibri"/>
                <a:cs typeface="Calibri"/>
              </a:rPr>
              <a:t>The Lord Made Every Day (Ps. 118:24; Eph. 5:15-17).</a:t>
            </a:r>
          </a:p>
          <a:p>
            <a:pPr marL="974725" indent="-514350">
              <a:buFontTx/>
              <a:buAutoNum type="alphaUcPeriod"/>
            </a:pPr>
            <a:r>
              <a:rPr lang="en-US" sz="3500" b="1" dirty="0" smtClean="0">
                <a:latin typeface="Calibri"/>
                <a:cs typeface="Calibri"/>
              </a:rPr>
              <a:t>The “Lord’s Day” (Rev 1:10; Acts 20:7; 1 Cor. 11:20; 1 Cor. 16:1-2).</a:t>
            </a:r>
            <a:endParaRPr lang="en-US" sz="3500" b="1" dirty="0">
              <a:latin typeface="Calibri"/>
              <a:cs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Calibri"/>
                <a:cs typeface="Calibri"/>
              </a:rPr>
              <a:t>Why Are You Here?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86000"/>
            <a:ext cx="6934200" cy="3840163"/>
          </a:xfrm>
        </p:spPr>
        <p:txBody>
          <a:bodyPr/>
          <a:lstStyle/>
          <a:p>
            <a:pPr>
              <a:buFontTx/>
              <a:buNone/>
            </a:pPr>
            <a:r>
              <a:rPr lang="en-US" sz="4700" b="1" dirty="0">
                <a:latin typeface="Calibri"/>
                <a:cs typeface="Calibri"/>
              </a:rPr>
              <a:t>II. It’s a Special Day</a:t>
            </a:r>
            <a:endParaRPr lang="en-US" sz="4700" b="1" dirty="0" smtClean="0">
              <a:latin typeface="Calibri"/>
              <a:cs typeface="Calibri"/>
            </a:endParaRPr>
          </a:p>
          <a:p>
            <a:pPr marL="973138" indent="-512763">
              <a:buFontTx/>
              <a:buNone/>
            </a:pPr>
            <a:r>
              <a:rPr lang="en-US" sz="3500" b="1" dirty="0" smtClean="0">
                <a:latin typeface="Calibri"/>
                <a:cs typeface="Calibri"/>
              </a:rPr>
              <a:t>C</a:t>
            </a:r>
            <a:r>
              <a:rPr lang="en-US" sz="3500" b="1" dirty="0">
                <a:latin typeface="Calibri"/>
                <a:cs typeface="Calibri"/>
              </a:rPr>
              <a:t>. Any Chance to </a:t>
            </a:r>
            <a:r>
              <a:rPr lang="en-US" sz="3500" b="1" dirty="0" smtClean="0">
                <a:latin typeface="Calibri"/>
                <a:cs typeface="Calibri"/>
              </a:rPr>
              <a:t>Worship God </a:t>
            </a:r>
            <a:r>
              <a:rPr lang="en-US" sz="3500" b="1" dirty="0">
                <a:latin typeface="Calibri"/>
                <a:cs typeface="Calibri"/>
              </a:rPr>
              <a:t>is a Special </a:t>
            </a:r>
            <a:r>
              <a:rPr lang="en-US" sz="3500" b="1" dirty="0" smtClean="0">
                <a:latin typeface="Calibri"/>
                <a:cs typeface="Calibri"/>
              </a:rPr>
              <a:t>Day (</a:t>
            </a:r>
            <a:r>
              <a:rPr lang="en-US" sz="3500" b="1" dirty="0">
                <a:latin typeface="Calibri"/>
                <a:cs typeface="Calibri"/>
              </a:rPr>
              <a:t>Acts 2:46; Heb. 10:24-25).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Calibri"/>
                <a:cs typeface="Calibri"/>
              </a:rPr>
              <a:t>Why Are You Here?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438400"/>
            <a:ext cx="6858000" cy="3687763"/>
          </a:xfrm>
        </p:spPr>
        <p:txBody>
          <a:bodyPr/>
          <a:lstStyle/>
          <a:p>
            <a:pPr>
              <a:buFontTx/>
              <a:buNone/>
            </a:pPr>
            <a:r>
              <a:rPr lang="en-US" sz="4800" b="1" dirty="0">
                <a:latin typeface="Calibri"/>
                <a:cs typeface="Calibri"/>
              </a:rPr>
              <a:t>III. Love</a:t>
            </a:r>
            <a:r>
              <a:rPr lang="en-US" sz="4800" b="1" dirty="0" smtClean="0">
                <a:latin typeface="Calibri"/>
                <a:cs typeface="Calibri"/>
              </a:rPr>
              <a:t> for </a:t>
            </a:r>
            <a:r>
              <a:rPr lang="en-US" sz="4800" b="1" dirty="0">
                <a:latin typeface="Calibri"/>
                <a:cs typeface="Calibri"/>
              </a:rPr>
              <a:t>the Lord</a:t>
            </a:r>
            <a:endParaRPr lang="en-US" sz="4800" b="1" dirty="0" smtClean="0">
              <a:latin typeface="Calibri"/>
              <a:cs typeface="Calibri"/>
            </a:endParaRPr>
          </a:p>
          <a:p>
            <a:pPr marL="973138" indent="-512763">
              <a:buFontTx/>
              <a:buNone/>
            </a:pPr>
            <a:r>
              <a:rPr lang="en-US" sz="4100" b="1" dirty="0" smtClean="0">
                <a:latin typeface="Calibri"/>
                <a:cs typeface="Calibri"/>
              </a:rPr>
              <a:t>A</a:t>
            </a:r>
            <a:r>
              <a:rPr lang="en-US" sz="4100" b="1" dirty="0">
                <a:latin typeface="Calibri"/>
                <a:cs typeface="Calibri"/>
              </a:rPr>
              <a:t>. What Christ Has Done </a:t>
            </a:r>
            <a:r>
              <a:rPr lang="en-US" sz="4100" b="1" dirty="0" smtClean="0">
                <a:latin typeface="Calibri"/>
                <a:cs typeface="Calibri"/>
              </a:rPr>
              <a:t>for Us </a:t>
            </a:r>
            <a:r>
              <a:rPr lang="en-US" sz="4100" b="1" dirty="0">
                <a:latin typeface="Calibri"/>
                <a:cs typeface="Calibri"/>
              </a:rPr>
              <a:t>(</a:t>
            </a:r>
            <a:r>
              <a:rPr lang="en-US" sz="4100" b="1" dirty="0" smtClean="0">
                <a:latin typeface="Calibri"/>
                <a:cs typeface="Calibri"/>
              </a:rPr>
              <a:t>Rom. </a:t>
            </a:r>
            <a:r>
              <a:rPr lang="en-US" sz="4100" b="1" dirty="0">
                <a:latin typeface="Calibri"/>
                <a:cs typeface="Calibri"/>
              </a:rPr>
              <a:t>5:6).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Black"/>
        <a:ea typeface="Arial"/>
        <a:cs typeface="Arial"/>
      </a:majorFont>
      <a:minorFont>
        <a:latin typeface="Arial Black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272</Words>
  <Application>Microsoft Macintosh PowerPoint</Application>
  <PresentationFormat>On-screen Show (4:3)</PresentationFormat>
  <Paragraphs>25</Paragraphs>
  <Slides>6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Ecclesiastes 5:1</vt:lpstr>
      <vt:lpstr>Why Are You Here?</vt:lpstr>
      <vt:lpstr>Why Are You Here?</vt:lpstr>
      <vt:lpstr>Why Are You Here?</vt:lpstr>
      <vt:lpstr>Why Are You Here?</vt:lpstr>
      <vt:lpstr>Why Are You Here?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Olsen Park church</dc:creator>
  <cp:lastModifiedBy>Kyle Pope</cp:lastModifiedBy>
  <cp:revision>6</cp:revision>
  <dcterms:created xsi:type="dcterms:W3CDTF">2019-01-23T05:56:57Z</dcterms:created>
  <dcterms:modified xsi:type="dcterms:W3CDTF">2019-01-23T05:57:08Z</dcterms:modified>
</cp:coreProperties>
</file>