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73" r:id="rId3"/>
    <p:sldId id="258" r:id="rId4"/>
    <p:sldId id="259" r:id="rId5"/>
    <p:sldId id="260" r:id="rId6"/>
    <p:sldId id="261" r:id="rId7"/>
    <p:sldId id="262" r:id="rId8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8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7" autoAdjust="0"/>
  </p:normalViewPr>
  <p:slideViewPr>
    <p:cSldViewPr>
      <p:cViewPr varScale="1">
        <p:scale>
          <a:sx n="96" d="100"/>
          <a:sy n="96" d="100"/>
        </p:scale>
        <p:origin x="1016" y="184"/>
      </p:cViewPr>
      <p:guideLst>
        <p:guide orient="horz" pos="2160"/>
        <p:guide pos="2880"/>
        <p:guide orient="horz" pos="18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D945E9A-6506-BE4C-972E-1A33918DC8B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733021"/>
            <a:ext cx="7772400" cy="1296458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7535BC8-AD39-D24C-BE33-4E28DD762D4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75000"/>
            <a:ext cx="6400800" cy="1016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896D931-7EA5-D542-8B26-65FFC59BF9F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1600200" y="5207000"/>
            <a:ext cx="1676400" cy="3810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7E63BF55-F004-2D4D-9AA6-0789B4E74C2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5207000"/>
            <a:ext cx="2362200" cy="3810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7C5081D9-D63C-D348-A15C-A336CDBA57B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5943600" y="520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B64E18AB-85AB-5844-9BE9-09EF892F56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A239-46D2-FE4B-9D7A-194FDCA68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32167B-A704-8E4A-9046-9AFC1D3C19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19FA4C-6955-374E-B5C7-6C4D6FAE1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86BED-DFE7-9944-A70E-024DB20BC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E7E0D-B4D2-6A4D-8430-C208BAF29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C41D8-0130-C04D-B2B6-6AC68250A8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8819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4B7434-F019-B74A-870B-A350794335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58000" y="127000"/>
            <a:ext cx="22860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67604F-81EA-6446-AD00-E001F9BE90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127000"/>
            <a:ext cx="6705600" cy="4953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FB702-D700-A64D-9571-049855C9A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DD6D3-F2CA-1845-B815-55FD6E349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F9B38-D8FA-6645-B171-754BEFAB0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A93EB-3FB0-9D4E-9848-D7A13AC7F5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458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E4538-FE21-0040-9737-3E51BFFE2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7FEF0-4963-CB4F-98CF-6CA00377B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0C3E22-49E8-7E41-B00B-40B05FF3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1455F2-9523-0E44-A51E-A73CF28FB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7E798-267B-8643-BCC6-AD7ED18C2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4A9CFC-8D29-8045-B36D-596A4A2668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3000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6572D-B19A-284F-B930-77A9C50E8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424783"/>
            <a:ext cx="7886700" cy="237728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E024F2-FB87-2B48-A44F-EBA4C2A34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824554"/>
            <a:ext cx="7886700" cy="1250156"/>
          </a:xfrm>
        </p:spPr>
        <p:txBody>
          <a:bodyPr/>
          <a:lstStyle>
            <a:lvl1pPr marL="0" indent="0">
              <a:buNone/>
              <a:defRPr sz="2400"/>
            </a:lvl1pPr>
            <a:lvl2pPr marL="457182" indent="0">
              <a:buNone/>
              <a:defRPr sz="2000"/>
            </a:lvl2pPr>
            <a:lvl3pPr marL="914364" indent="0">
              <a:buNone/>
              <a:defRPr sz="1800"/>
            </a:lvl3pPr>
            <a:lvl4pPr marL="1371545" indent="0">
              <a:buNone/>
              <a:defRPr sz="1600"/>
            </a:lvl4pPr>
            <a:lvl5pPr marL="1828727" indent="0">
              <a:buNone/>
              <a:defRPr sz="1600"/>
            </a:lvl5pPr>
            <a:lvl6pPr marL="2285909" indent="0">
              <a:buNone/>
              <a:defRPr sz="1600"/>
            </a:lvl6pPr>
            <a:lvl7pPr marL="2743091" indent="0">
              <a:buNone/>
              <a:defRPr sz="1600"/>
            </a:lvl7pPr>
            <a:lvl8pPr marL="3200272" indent="0">
              <a:buNone/>
              <a:defRPr sz="1600"/>
            </a:lvl8pPr>
            <a:lvl9pPr marL="3657454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21A5B9-C8BE-B549-BCEC-E332BC2D1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6B5D62-759D-4640-9003-7F0DE5164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BD78B-8429-D248-8C94-7E0A247AA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45CE3-79CF-C24A-B457-42AB2DC43C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569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B2BE7-4F24-0C46-8EBD-580523B28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05C4C-8428-3242-A5F5-D024DB3CAD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3400" y="1778000"/>
            <a:ext cx="3924300" cy="330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4FAB75-F5BB-1D40-9A4F-657DF8EAB4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10100" y="1778000"/>
            <a:ext cx="3924300" cy="330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F869C5-32D4-7A49-BADE-875E45DFD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3892FB-28EC-2F4D-85E8-5A11F0AFB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494DB9-BDEF-4C46-99B0-00F4438DD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4784E6-61C1-E440-9753-B04E07C25F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6361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AB5B5-5ECF-C948-A855-406346306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4E9619-FD5E-E542-836A-1A60396F1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41" y="1400969"/>
            <a:ext cx="3868737" cy="68659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2" indent="0">
              <a:buNone/>
              <a:defRPr sz="2000" b="1"/>
            </a:lvl2pPr>
            <a:lvl3pPr marL="914364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1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091947-2E61-0147-BE60-47453BBE5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41" y="2087563"/>
            <a:ext cx="3868737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366A23-902D-B64E-8D2A-E4A94EA833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788" cy="68659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2" indent="0">
              <a:buNone/>
              <a:defRPr sz="2000" b="1"/>
            </a:lvl2pPr>
            <a:lvl3pPr marL="914364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1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7AA046-F296-CC4A-855D-1A2369FEFF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788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C483B8-47CA-0047-BDB0-FAA91D36B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9C9845-54AC-6541-A535-0FDD93AE0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919E0D-BF96-C44A-9B59-085B734EF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26F1B-8023-594B-AE26-D853B5E805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480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986E2-B3DD-804B-AC63-FF3F4614C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674D76-D943-0A42-9AA3-0687B9439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D8EC6A-7FFC-5A42-A0AA-6E3112ADC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1A0BCA-D709-A142-802F-CA062C2EA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19543-47B2-3848-AF78-41A0AD3BD0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448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3E8A8D-671B-1043-AB58-753A839A0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E2433F-398C-9A4F-9CC0-29ABDFF7C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5B5491-11CD-5A4E-AE5F-A2BF4A503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5117C-0F1A-E94E-8F28-342EFCCFAB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2131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5E779-0810-F84A-9FDC-1A32776DE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41" y="381000"/>
            <a:ext cx="2949575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36F12-3EF5-E548-AA6A-8E1AB961C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822856"/>
            <a:ext cx="4629150" cy="40613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A5FD01-9729-2F4F-B12C-1FC5635FAD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41" y="1714500"/>
            <a:ext cx="2949575" cy="3176323"/>
          </a:xfrm>
        </p:spPr>
        <p:txBody>
          <a:bodyPr/>
          <a:lstStyle>
            <a:lvl1pPr marL="0" indent="0">
              <a:buNone/>
              <a:defRPr sz="1600"/>
            </a:lvl1pPr>
            <a:lvl2pPr marL="457182" indent="0">
              <a:buNone/>
              <a:defRPr sz="1400"/>
            </a:lvl2pPr>
            <a:lvl3pPr marL="914364" indent="0">
              <a:buNone/>
              <a:defRPr sz="1200"/>
            </a:lvl3pPr>
            <a:lvl4pPr marL="1371545" indent="0">
              <a:buNone/>
              <a:defRPr sz="1000"/>
            </a:lvl4pPr>
            <a:lvl5pPr marL="1828727" indent="0">
              <a:buNone/>
              <a:defRPr sz="1000"/>
            </a:lvl5pPr>
            <a:lvl6pPr marL="2285909" indent="0">
              <a:buNone/>
              <a:defRPr sz="1000"/>
            </a:lvl6pPr>
            <a:lvl7pPr marL="2743091" indent="0">
              <a:buNone/>
              <a:defRPr sz="1000"/>
            </a:lvl7pPr>
            <a:lvl8pPr marL="3200272" indent="0">
              <a:buNone/>
              <a:defRPr sz="1000"/>
            </a:lvl8pPr>
            <a:lvl9pPr marL="365745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2D677F-BB4C-6D4F-A230-ACE9EE873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7F565A-572C-344D-BF6F-FD06514EE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D67EFC-F7B8-BE4C-ADB7-CD3C22B68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6820B-8F32-3E46-A352-C2C218EA80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2507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9862F-79F9-FD44-B984-262AC5783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41" y="381000"/>
            <a:ext cx="2949575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09B81F-42D0-1448-B91B-F33F587288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822856"/>
            <a:ext cx="4629150" cy="4061354"/>
          </a:xfrm>
        </p:spPr>
        <p:txBody>
          <a:bodyPr/>
          <a:lstStyle>
            <a:lvl1pPr marL="0" indent="0">
              <a:buNone/>
              <a:defRPr sz="3200"/>
            </a:lvl1pPr>
            <a:lvl2pPr marL="457182" indent="0">
              <a:buNone/>
              <a:defRPr sz="2800"/>
            </a:lvl2pPr>
            <a:lvl3pPr marL="914364" indent="0">
              <a:buNone/>
              <a:defRPr sz="2400"/>
            </a:lvl3pPr>
            <a:lvl4pPr marL="1371545" indent="0">
              <a:buNone/>
              <a:defRPr sz="2000"/>
            </a:lvl4pPr>
            <a:lvl5pPr marL="1828727" indent="0">
              <a:buNone/>
              <a:defRPr sz="2000"/>
            </a:lvl5pPr>
            <a:lvl6pPr marL="2285909" indent="0">
              <a:buNone/>
              <a:defRPr sz="2000"/>
            </a:lvl6pPr>
            <a:lvl7pPr marL="2743091" indent="0">
              <a:buNone/>
              <a:defRPr sz="2000"/>
            </a:lvl7pPr>
            <a:lvl8pPr marL="3200272" indent="0">
              <a:buNone/>
              <a:defRPr sz="2000"/>
            </a:lvl8pPr>
            <a:lvl9pPr marL="3657454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E7E8D8-4636-534E-B4B4-F3DE32AD94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41" y="1714500"/>
            <a:ext cx="2949575" cy="3176323"/>
          </a:xfrm>
        </p:spPr>
        <p:txBody>
          <a:bodyPr/>
          <a:lstStyle>
            <a:lvl1pPr marL="0" indent="0">
              <a:buNone/>
              <a:defRPr sz="1600"/>
            </a:lvl1pPr>
            <a:lvl2pPr marL="457182" indent="0">
              <a:buNone/>
              <a:defRPr sz="1400"/>
            </a:lvl2pPr>
            <a:lvl3pPr marL="914364" indent="0">
              <a:buNone/>
              <a:defRPr sz="1200"/>
            </a:lvl3pPr>
            <a:lvl4pPr marL="1371545" indent="0">
              <a:buNone/>
              <a:defRPr sz="1000"/>
            </a:lvl4pPr>
            <a:lvl5pPr marL="1828727" indent="0">
              <a:buNone/>
              <a:defRPr sz="1000"/>
            </a:lvl5pPr>
            <a:lvl6pPr marL="2285909" indent="0">
              <a:buNone/>
              <a:defRPr sz="1000"/>
            </a:lvl6pPr>
            <a:lvl7pPr marL="2743091" indent="0">
              <a:buNone/>
              <a:defRPr sz="1000"/>
            </a:lvl7pPr>
            <a:lvl8pPr marL="3200272" indent="0">
              <a:buNone/>
              <a:defRPr sz="1000"/>
            </a:lvl8pPr>
            <a:lvl9pPr marL="365745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B01036-80BF-9243-86EC-F793B3193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BA9983-DDDC-FC41-8C9E-3724F4042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1C2FFE-4CE1-354C-B83F-040B3B9CE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CF83C-0C45-B249-8FDF-5CE0753F6E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1531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9CAA8E8-EB8A-8440-8F0B-54106322E1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127000"/>
            <a:ext cx="9144000" cy="139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B695BBA-BAE0-8144-947E-33D638F71E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778000"/>
            <a:ext cx="80010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EF93559-7C2A-4D45-9A05-2604F7C4F54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09800" y="5207000"/>
            <a:ext cx="1600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41DF216-3BF9-E44E-9621-8BCA6B7183C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62400" y="5207000"/>
            <a:ext cx="2514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CC7B4A1-8E78-F94D-9244-9D81B84A256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520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01FE0914-146F-BE47-B7B9-F8B0EA08B96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604020202020204" pitchFamily="34" charset="0"/>
          <a:cs typeface="Arial" panose="020B0604020202020204" pitchFamily="34" charset="0"/>
        </a:defRPr>
      </a:lvl5pPr>
      <a:lvl6pPr marL="457182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604020202020204" pitchFamily="34" charset="0"/>
          <a:cs typeface="Arial" panose="020B0604020202020204" pitchFamily="34" charset="0"/>
        </a:defRPr>
      </a:lvl6pPr>
      <a:lvl7pPr marL="914364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604020202020204" pitchFamily="34" charset="0"/>
          <a:cs typeface="Arial" panose="020B0604020202020204" pitchFamily="34" charset="0"/>
        </a:defRPr>
      </a:lvl7pPr>
      <a:lvl8pPr marL="1371545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604020202020204" pitchFamily="34" charset="0"/>
          <a:cs typeface="Arial" panose="020B0604020202020204" pitchFamily="34" charset="0"/>
        </a:defRPr>
      </a:lvl8pPr>
      <a:lvl9pPr marL="1828727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604020202020204" pitchFamily="34" charset="0"/>
          <a:cs typeface="Arial" panose="020B0604020202020204" pitchFamily="34" charset="0"/>
        </a:defRPr>
      </a:lvl9pPr>
    </p:titleStyle>
    <p:bodyStyle>
      <a:lvl1pPr marL="342887" indent="-342887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20" indent="-285738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4" indent="-22859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6" indent="-22859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7" indent="-22859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0" algn="l" defTabSz="9143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0" algn="l" defTabSz="9143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0" algn="l" defTabSz="9143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4" indent="-228590" algn="l" defTabSz="9143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4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1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D3DBAF14-538A-B74A-BE5F-45380B1992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6600" b="1" dirty="0">
                <a:latin typeface="Calibri" panose="020F0502020204030204" pitchFamily="34" charset="0"/>
                <a:cs typeface="Calibri" panose="020F0502020204030204" pitchFamily="34" charset="0"/>
              </a:rPr>
              <a:t>Romans 16:16</a:t>
            </a:r>
            <a:endParaRPr lang="en-US" altLang="en-US" sz="5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F0A16CE8-BB3A-2E4A-AF66-7B7644DCEE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12700" indent="-12700" algn="ctr">
              <a:buFontTx/>
              <a:buNone/>
            </a:pPr>
            <a:r>
              <a:rPr lang="en-US" alt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“Greet one another with a holy kiss. The churches of Christ greet you” (NKJV)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D3DBAF14-538A-B74A-BE5F-45380B1992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  <a:t>What Is the Church of Christ?</a:t>
            </a:r>
            <a:br>
              <a:rPr lang="en-US" alt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Romans 16:16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F0A16CE8-BB3A-2E4A-AF66-7B7644DCEE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I.  It is not a denomination.</a:t>
            </a: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en-US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	A.  Those who abide in the word are 	Christ’s disciples (John 8:30-32).</a:t>
            </a:r>
          </a:p>
          <a:p>
            <a:pPr>
              <a:buFontTx/>
              <a:buNone/>
            </a:pPr>
            <a:r>
              <a:rPr lang="en-US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	B.  Division is sinful (1 Cor. 1:10-13).</a:t>
            </a:r>
          </a:p>
          <a:p>
            <a:pPr>
              <a:buFontTx/>
              <a:buNone/>
            </a:pPr>
            <a:r>
              <a:rPr lang="en-US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	C.  Men will turn from the truth            	(2 Tim. 4:3-4).</a:t>
            </a: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None/>
            </a:pP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2837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>
            <a:extLst>
              <a:ext uri="{FF2B5EF4-FFF2-40B4-BE49-F238E27FC236}">
                <a16:creationId xmlns:a16="http://schemas.microsoft.com/office/drawing/2014/main" id="{91907199-CE94-8C49-8C4F-EBBB54C2EE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778000"/>
            <a:ext cx="8229600" cy="3302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746095" indent="-746095">
              <a:spcAft>
                <a:spcPts val="1200"/>
              </a:spcAft>
              <a:buNone/>
            </a:pPr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II.   It is not a religious movement  </a:t>
            </a:r>
            <a:r>
              <a:rPr lang="en-US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(Matt. 16:13-18; Col. 1:13).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9593" indent="-809593">
              <a:buNone/>
            </a:pPr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III.  It is not simply any group that bears the name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(Rom. 2:28-29; Acts 2:37-47)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buFontTx/>
              <a:buNone/>
            </a:pP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42315DA0-A3A8-5B49-AC30-D586434CB9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27000"/>
            <a:ext cx="9144000" cy="1397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  <a:t>What Is the Church of Christ?</a:t>
            </a:r>
            <a:br>
              <a:rPr lang="en-US" alt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Romans 16:16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>
            <a:extLst>
              <a:ext uri="{FF2B5EF4-FFF2-40B4-BE49-F238E27FC236}">
                <a16:creationId xmlns:a16="http://schemas.microsoft.com/office/drawing/2014/main" id="{54B31FB3-095B-894C-A581-83B85F4F8A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746095" indent="-746095">
              <a:buNone/>
            </a:pPr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IV.  It is the church described in the New Testament </a:t>
            </a:r>
            <a:r>
              <a:rPr lang="en-US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(Eph. 4:4-5; Heb. 12:23; 1 Cor. 1:2).</a:t>
            </a:r>
            <a:endParaRPr lang="en-US" alt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BA1E8577-B249-7641-9271-C959917AEF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27000"/>
            <a:ext cx="9144000" cy="1397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  <a:t>What Is the Church of Christ?</a:t>
            </a:r>
            <a:br>
              <a:rPr lang="en-US" alt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Romans 16:16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>
            <a:extLst>
              <a:ext uri="{FF2B5EF4-FFF2-40B4-BE49-F238E27FC236}">
                <a16:creationId xmlns:a16="http://schemas.microsoft.com/office/drawing/2014/main" id="{1E63CD8F-8388-E44B-96E1-0C24479569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778000"/>
            <a:ext cx="8229600" cy="3302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634975" indent="-634975">
              <a:buNone/>
            </a:pPr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V.  It is the people in a saved relationship with Christ.</a:t>
            </a:r>
            <a:endParaRPr lang="en-US" alt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69949" indent="-634975">
              <a:buNone/>
            </a:pPr>
            <a:r>
              <a:rPr lang="en-US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A.  Those who have obeyed the gospel  (Acts 20:28; 1 Pet. 1:17-23; Rev. 5:9)</a:t>
            </a:r>
          </a:p>
          <a:p>
            <a:pPr marL="1269949" indent="-634975">
              <a:buNone/>
            </a:pPr>
            <a:r>
              <a:rPr lang="en-US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B.  Those who continue in faithfulness to God’s word (Rev. 2:4-5)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6282C062-8B78-0E4A-BE77-5397457088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27000"/>
            <a:ext cx="9144000" cy="1397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  <a:t>What Is the Church of Christ?</a:t>
            </a:r>
            <a:br>
              <a:rPr lang="en-US" alt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Romans 16:16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>
            <a:extLst>
              <a:ext uri="{FF2B5EF4-FFF2-40B4-BE49-F238E27FC236}">
                <a16:creationId xmlns:a16="http://schemas.microsoft.com/office/drawing/2014/main" id="{3AAF1D06-B747-224F-B7FC-977D288535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778000"/>
            <a:ext cx="8458200" cy="3302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809593" indent="-809593">
              <a:buNone/>
            </a:pPr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VI.  It Follows the Pattern of the New Testament.</a:t>
            </a:r>
          </a:p>
          <a:p>
            <a:pPr marL="1269949" indent="-587352">
              <a:buNone/>
            </a:pPr>
            <a:r>
              <a:rPr lang="en-US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A.  It is Scripturally organized (Phil 1:1; 1 Tim. 3:1-13; Titus 1:5-9). </a:t>
            </a:r>
          </a:p>
          <a:p>
            <a:pPr marL="1269949" indent="-587352">
              <a:buNone/>
            </a:pPr>
            <a:r>
              <a:rPr lang="en-US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B.  It carries out work authorized in Scripture  (1 Tim. 3:14-15).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F7F93AC9-6EED-A840-90F0-FF6ECA883D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27000"/>
            <a:ext cx="9144000" cy="1397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  <a:t>What Is the Church of Christ?</a:t>
            </a:r>
            <a:br>
              <a:rPr lang="en-US" alt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Romans 16:16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>
            <a:extLst>
              <a:ext uri="{FF2B5EF4-FFF2-40B4-BE49-F238E27FC236}">
                <a16:creationId xmlns:a16="http://schemas.microsoft.com/office/drawing/2014/main" id="{6481693C-02E8-944A-8A54-36C925CCBD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804863" indent="-804863">
              <a:buNone/>
            </a:pPr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VI.  It Follows the Pattern of the New Testament.</a:t>
            </a:r>
          </a:p>
          <a:p>
            <a:pPr marL="1206451" indent="-587352">
              <a:buNone/>
            </a:pPr>
            <a:r>
              <a:rPr lang="en-US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C.  It abides in the doctrine of Christ (John 8:30-32; 2 John 9-10).</a:t>
            </a:r>
          </a:p>
          <a:p>
            <a:pPr marL="1206451" indent="-587352">
              <a:buNone/>
            </a:pPr>
            <a:r>
              <a:rPr lang="en-US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D.	It worships Scripturally (Acts 20:7; 1 Cor. 16:1-2; Col 3:16).</a:t>
            </a:r>
            <a:endParaRPr lang="en-US" alt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None/>
            </a:pPr>
            <a:endParaRPr lang="en-US" alt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06F1744C-4ACE-774F-93A8-354B190EB2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27000"/>
            <a:ext cx="9144000" cy="1397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  <a:t>What Is the Church of Christ?</a:t>
            </a:r>
            <a:br>
              <a:rPr lang="en-US" alt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Romans 16:16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ightfall design template">
  <a:themeElements>
    <a:clrScheme name="Nightfall design template 12">
      <a:dk1>
        <a:srgbClr val="003366"/>
      </a:dk1>
      <a:lt1>
        <a:srgbClr val="FFFFFF"/>
      </a:lt1>
      <a:dk2>
        <a:srgbClr val="0000FF"/>
      </a:dk2>
      <a:lt2>
        <a:srgbClr val="CCECFF"/>
      </a:lt2>
      <a:accent1>
        <a:srgbClr val="3366CC"/>
      </a:accent1>
      <a:accent2>
        <a:srgbClr val="004570"/>
      </a:accent2>
      <a:accent3>
        <a:srgbClr val="AAAAFF"/>
      </a:accent3>
      <a:accent4>
        <a:srgbClr val="DADADA"/>
      </a:accent4>
      <a:accent5>
        <a:srgbClr val="ADB8E2"/>
      </a:accent5>
      <a:accent6>
        <a:srgbClr val="003E65"/>
      </a:accent6>
      <a:hlink>
        <a:srgbClr val="99CCFF"/>
      </a:hlink>
      <a:folHlink>
        <a:srgbClr val="FFE701"/>
      </a:folHlink>
    </a:clrScheme>
    <a:fontScheme name="Nightfall design template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Nightfall design template 1">
        <a:dk1>
          <a:srgbClr val="336699"/>
        </a:dk1>
        <a:lt1>
          <a:srgbClr val="FFFFFF"/>
        </a:lt1>
        <a:dk2>
          <a:srgbClr val="969696"/>
        </a:dk2>
        <a:lt2>
          <a:srgbClr val="E3EBF1"/>
        </a:lt2>
        <a:accent1>
          <a:srgbClr val="003399"/>
        </a:accent1>
        <a:accent2>
          <a:srgbClr val="59A7E1"/>
        </a:accent2>
        <a:accent3>
          <a:srgbClr val="C9C9C9"/>
        </a:accent3>
        <a:accent4>
          <a:srgbClr val="DADADA"/>
        </a:accent4>
        <a:accent5>
          <a:srgbClr val="AAADCA"/>
        </a:accent5>
        <a:accent6>
          <a:srgbClr val="5097CC"/>
        </a:accent6>
        <a:hlink>
          <a:srgbClr val="66CCFF"/>
        </a:hlink>
        <a:folHlink>
          <a:srgbClr val="F8F8F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ghtfall design template 2">
        <a:dk1>
          <a:srgbClr val="2D2015"/>
        </a:dk1>
        <a:lt1>
          <a:srgbClr val="FFFFFF"/>
        </a:lt1>
        <a:dk2>
          <a:srgbClr val="A17A4B"/>
        </a:dk2>
        <a:lt2>
          <a:srgbClr val="DFC08D"/>
        </a:lt2>
        <a:accent1>
          <a:srgbClr val="8C7B70"/>
        </a:accent1>
        <a:accent2>
          <a:srgbClr val="354FBB"/>
        </a:accent2>
        <a:accent3>
          <a:srgbClr val="CDBEB1"/>
        </a:accent3>
        <a:accent4>
          <a:srgbClr val="DADADA"/>
        </a:accent4>
        <a:accent5>
          <a:srgbClr val="C5BFBB"/>
        </a:accent5>
        <a:accent6>
          <a:srgbClr val="2F47A9"/>
        </a:accent6>
        <a:hlink>
          <a:srgbClr val="CCB400"/>
        </a:hlink>
        <a:folHlink>
          <a:srgbClr val="BEC9C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ghtfall design template 3">
        <a:dk1>
          <a:srgbClr val="777777"/>
        </a:dk1>
        <a:lt1>
          <a:srgbClr val="FFFFFF"/>
        </a:lt1>
        <a:dk2>
          <a:srgbClr val="A1A496"/>
        </a:dk2>
        <a:lt2>
          <a:srgbClr val="D1D1CB"/>
        </a:lt2>
        <a:accent1>
          <a:srgbClr val="909082"/>
        </a:accent1>
        <a:accent2>
          <a:srgbClr val="6484C4"/>
        </a:accent2>
        <a:accent3>
          <a:srgbClr val="CDCFC9"/>
        </a:accent3>
        <a:accent4>
          <a:srgbClr val="DADADA"/>
        </a:accent4>
        <a:accent5>
          <a:srgbClr val="C6C6C1"/>
        </a:accent5>
        <a:accent6>
          <a:srgbClr val="5A77B1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ghtfall design template 4">
        <a:dk1>
          <a:srgbClr val="3E3E5C"/>
        </a:dk1>
        <a:lt1>
          <a:srgbClr val="FFFFFF"/>
        </a:lt1>
        <a:dk2>
          <a:srgbClr val="819DC5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C1CCDF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ghtfall design template 5">
        <a:dk1>
          <a:srgbClr val="005A58"/>
        </a:dk1>
        <a:lt1>
          <a:srgbClr val="99CCFF"/>
        </a:lt1>
        <a:dk2>
          <a:srgbClr val="0099CC"/>
        </a:dk2>
        <a:lt2>
          <a:srgbClr val="CCECFF"/>
        </a:lt2>
        <a:accent1>
          <a:srgbClr val="256487"/>
        </a:accent1>
        <a:accent2>
          <a:srgbClr val="6D6FC7"/>
        </a:accent2>
        <a:accent3>
          <a:srgbClr val="AACAE2"/>
        </a:accent3>
        <a:accent4>
          <a:srgbClr val="82AEDA"/>
        </a:accent4>
        <a:accent5>
          <a:srgbClr val="ACB8C3"/>
        </a:accent5>
        <a:accent6>
          <a:srgbClr val="6264B4"/>
        </a:accent6>
        <a:hlink>
          <a:srgbClr val="85A8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ghtfall design template 6">
        <a:dk1>
          <a:srgbClr val="B2B2B2"/>
        </a:dk1>
        <a:lt1>
          <a:srgbClr val="DEF6F1"/>
        </a:lt1>
        <a:dk2>
          <a:srgbClr val="FFFFFF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979797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C8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ghtfall design template 7">
        <a:dk1>
          <a:srgbClr val="777777"/>
        </a:dk1>
        <a:lt1>
          <a:srgbClr val="CCFFFF"/>
        </a:lt1>
        <a:dk2>
          <a:srgbClr val="CCECFF"/>
        </a:dk2>
        <a:lt2>
          <a:srgbClr val="99CCFF"/>
        </a:lt2>
        <a:accent1>
          <a:srgbClr val="99CCFF"/>
        </a:accent1>
        <a:accent2>
          <a:srgbClr val="003399"/>
        </a:accent2>
        <a:accent3>
          <a:srgbClr val="E2F4FF"/>
        </a:accent3>
        <a:accent4>
          <a:srgbClr val="AEDADA"/>
        </a:accent4>
        <a:accent5>
          <a:srgbClr val="CAE2FF"/>
        </a:accent5>
        <a:accent6>
          <a:srgbClr val="002D8A"/>
        </a:accent6>
        <a:hlink>
          <a:srgbClr val="FF5050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ghtfall design template 8">
        <a:dk1>
          <a:srgbClr val="F8F8F8"/>
        </a:dk1>
        <a:lt1>
          <a:srgbClr val="FFFFFF"/>
        </a:lt1>
        <a:dk2>
          <a:srgbClr val="DDDDDD"/>
        </a:dk2>
        <a:lt2>
          <a:srgbClr val="333333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D4D4D4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ghtfall design template 9">
        <a:dk1>
          <a:srgbClr val="5C1F00"/>
        </a:dk1>
        <a:lt1>
          <a:srgbClr val="FFF8EB"/>
        </a:lt1>
        <a:dk2>
          <a:srgbClr val="FFEBD7"/>
        </a:dk2>
        <a:lt2>
          <a:srgbClr val="FFFFF7"/>
        </a:lt2>
        <a:accent1>
          <a:srgbClr val="CC3300"/>
        </a:accent1>
        <a:accent2>
          <a:srgbClr val="BE7960"/>
        </a:accent2>
        <a:accent3>
          <a:srgbClr val="FFF3E8"/>
        </a:accent3>
        <a:accent4>
          <a:srgbClr val="DAD4C9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ghtfall design template 10">
        <a:dk1>
          <a:srgbClr val="969696"/>
        </a:dk1>
        <a:lt1>
          <a:srgbClr val="F8F8F8"/>
        </a:lt1>
        <a:dk2>
          <a:srgbClr val="DDDDDD"/>
        </a:dk2>
        <a:lt2>
          <a:srgbClr val="CC9900"/>
        </a:lt2>
        <a:accent1>
          <a:srgbClr val="DFBB05"/>
        </a:accent1>
        <a:accent2>
          <a:srgbClr val="FF9966"/>
        </a:accent2>
        <a:accent3>
          <a:srgbClr val="EBEBEB"/>
        </a:accent3>
        <a:accent4>
          <a:srgbClr val="D4D4D4"/>
        </a:accent4>
        <a:accent5>
          <a:srgbClr val="ECDAAA"/>
        </a:accent5>
        <a:accent6>
          <a:srgbClr val="E78A5C"/>
        </a:accent6>
        <a:hlink>
          <a:srgbClr val="CC3300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ghtfall design template 11">
        <a:dk1>
          <a:srgbClr val="808080"/>
        </a:dk1>
        <a:lt1>
          <a:srgbClr val="F8F8F8"/>
        </a:lt1>
        <a:dk2>
          <a:srgbClr val="EAEAEA"/>
        </a:dk2>
        <a:lt2>
          <a:srgbClr val="FFFFFF"/>
        </a:lt2>
        <a:accent1>
          <a:srgbClr val="99CCFF"/>
        </a:accent1>
        <a:accent2>
          <a:srgbClr val="9999FF"/>
        </a:accent2>
        <a:accent3>
          <a:srgbClr val="F3F3F3"/>
        </a:accent3>
        <a:accent4>
          <a:srgbClr val="D4D4D4"/>
        </a:accent4>
        <a:accent5>
          <a:srgbClr val="CAE2FF"/>
        </a:accent5>
        <a:accent6>
          <a:srgbClr val="8A8AE7"/>
        </a:accent6>
        <a:hlink>
          <a:srgbClr val="3333CC"/>
        </a:hlink>
        <a:folHlink>
          <a:srgbClr val="8927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ghtfall design template 12">
        <a:dk1>
          <a:srgbClr val="003366"/>
        </a:dk1>
        <a:lt1>
          <a:srgbClr val="FFFFFF"/>
        </a:lt1>
        <a:dk2>
          <a:srgbClr val="0000FF"/>
        </a:dk2>
        <a:lt2>
          <a:srgbClr val="CCECFF"/>
        </a:lt2>
        <a:accent1>
          <a:srgbClr val="3366CC"/>
        </a:accent1>
        <a:accent2>
          <a:srgbClr val="004570"/>
        </a:accent2>
        <a:accent3>
          <a:srgbClr val="AAAAFF"/>
        </a:accent3>
        <a:accent4>
          <a:srgbClr val="DADADA"/>
        </a:accent4>
        <a:accent5>
          <a:srgbClr val="ADB8E2"/>
        </a:accent5>
        <a:accent6>
          <a:srgbClr val="003E65"/>
        </a:accent6>
        <a:hlink>
          <a:srgbClr val="99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ghtfall design template 13">
        <a:dk1>
          <a:srgbClr val="808080"/>
        </a:dk1>
        <a:lt1>
          <a:srgbClr val="FFFFFF"/>
        </a:lt1>
        <a:dk2>
          <a:srgbClr val="CCCCFF"/>
        </a:dk2>
        <a:lt2>
          <a:srgbClr val="F8F8F8"/>
        </a:lt2>
        <a:accent1>
          <a:srgbClr val="85ADDD"/>
        </a:accent1>
        <a:accent2>
          <a:srgbClr val="333399"/>
        </a:accent2>
        <a:accent3>
          <a:srgbClr val="E2E2FF"/>
        </a:accent3>
        <a:accent4>
          <a:srgbClr val="DADADA"/>
        </a:accent4>
        <a:accent5>
          <a:srgbClr val="C2D3EB"/>
        </a:accent5>
        <a:accent6>
          <a:srgbClr val="2D2D8A"/>
        </a:accent6>
        <a:hlink>
          <a:srgbClr val="0250C2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790</TotalTime>
  <Words>335</Words>
  <Application>Microsoft Macintosh PowerPoint</Application>
  <PresentationFormat>On-screen Show (16:10)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Black</vt:lpstr>
      <vt:lpstr>Calibri</vt:lpstr>
      <vt:lpstr>Nightfall design template</vt:lpstr>
      <vt:lpstr>Romans 16:16</vt:lpstr>
      <vt:lpstr>What Is the Church of Christ? Romans 16:16</vt:lpstr>
      <vt:lpstr>What Is the Church of Christ? Romans 16:16</vt:lpstr>
      <vt:lpstr>What Is the Church of Christ? Romans 16:16</vt:lpstr>
      <vt:lpstr>What Is the Church of Christ? Romans 16:16</vt:lpstr>
      <vt:lpstr>What Is the Church of Christ? Romans 16:16</vt:lpstr>
      <vt:lpstr>What Is the Church of Christ? Romans 16:16</vt:lpstr>
    </vt:vector>
  </TitlesOfParts>
  <Manager/>
  <Company> Olsen Park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 </dc:creator>
  <cp:keywords/>
  <dc:description/>
  <cp:lastModifiedBy>Kyle Pope</cp:lastModifiedBy>
  <cp:revision>14</cp:revision>
  <cp:lastPrinted>2020-06-10T15:18:36Z</cp:lastPrinted>
  <dcterms:created xsi:type="dcterms:W3CDTF">2020-06-10T15:25:15Z</dcterms:created>
  <dcterms:modified xsi:type="dcterms:W3CDTF">2020-06-10T18:08:51Z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TC010721461033</vt:lpwstr>
  </property>
</Properties>
</file>