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Lst>
  <p:notesMasterIdLst>
    <p:notesMasterId r:id="rId9"/>
  </p:notesMasterIdLst>
  <p:sldIdLst>
    <p:sldId id="256" r:id="rId3"/>
    <p:sldId id="262" r:id="rId4"/>
    <p:sldId id="265" r:id="rId5"/>
    <p:sldId id="257" r:id="rId6"/>
    <p:sldId id="264" r:id="rId7"/>
    <p:sldId id="26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42"/>
    <p:restoredTop sz="94886"/>
  </p:normalViewPr>
  <p:slideViewPr>
    <p:cSldViewPr>
      <p:cViewPr varScale="1">
        <p:scale>
          <a:sx n="99" d="100"/>
          <a:sy n="99" d="100"/>
        </p:scale>
        <p:origin x="1072" y="176"/>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839AEB-79FB-DE49-9113-2BAAF94D7B6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AC796C07-1451-D74C-9B96-03032154278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82742A0-D024-EE44-9EEB-931C4D8AB0B0}" type="datetimeFigureOut">
              <a:rPr lang="en-US"/>
              <a:pPr>
                <a:defRPr/>
              </a:pPr>
              <a:t>3/3/20</a:t>
            </a:fld>
            <a:endParaRPr lang="en-US"/>
          </a:p>
        </p:txBody>
      </p:sp>
      <p:sp>
        <p:nvSpPr>
          <p:cNvPr id="4" name="Slide Image Placeholder 3">
            <a:extLst>
              <a:ext uri="{FF2B5EF4-FFF2-40B4-BE49-F238E27FC236}">
                <a16:creationId xmlns:a16="http://schemas.microsoft.com/office/drawing/2014/main" id="{4872CAD9-3B6F-7F47-BDE7-6E86904619D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CD5D843-0243-1E46-A34C-A2F898B4AB5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ADA858A-8C50-7642-BF20-FDD067A9CF0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2D6B0CDF-2356-D74A-8510-628C0D7636A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ED9B43B-5009-9542-A56B-112DC654EBF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D9B43B-5009-9542-A56B-112DC654EBF1}" type="slidenum">
              <a:rPr lang="en-US" altLang="en-US" smtClean="0"/>
              <a:pPr/>
              <a:t>1</a:t>
            </a:fld>
            <a:endParaRPr lang="en-US" altLang="en-US"/>
          </a:p>
        </p:txBody>
      </p:sp>
    </p:spTree>
    <p:extLst>
      <p:ext uri="{BB962C8B-B14F-4D97-AF65-F5344CB8AC3E}">
        <p14:creationId xmlns:p14="http://schemas.microsoft.com/office/powerpoint/2010/main" val="4263964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D9B43B-5009-9542-A56B-112DC654EBF1}" type="slidenum">
              <a:rPr lang="en-US" altLang="en-US" smtClean="0"/>
              <a:pPr/>
              <a:t>4</a:t>
            </a:fld>
            <a:endParaRPr lang="en-US" altLang="en-US"/>
          </a:p>
        </p:txBody>
      </p:sp>
    </p:spTree>
    <p:extLst>
      <p:ext uri="{BB962C8B-B14F-4D97-AF65-F5344CB8AC3E}">
        <p14:creationId xmlns:p14="http://schemas.microsoft.com/office/powerpoint/2010/main" val="1459901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D9B43B-5009-9542-A56B-112DC654EBF1}" type="slidenum">
              <a:rPr lang="en-US" altLang="en-US" smtClean="0"/>
              <a:pPr/>
              <a:t>6</a:t>
            </a:fld>
            <a:endParaRPr lang="en-US" altLang="en-US"/>
          </a:p>
        </p:txBody>
      </p:sp>
    </p:spTree>
    <p:extLst>
      <p:ext uri="{BB962C8B-B14F-4D97-AF65-F5344CB8AC3E}">
        <p14:creationId xmlns:p14="http://schemas.microsoft.com/office/powerpoint/2010/main" val="4179548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755F267-FA0D-2149-BDD6-14C4B6803D5A}"/>
              </a:ext>
            </a:extLst>
          </p:cNvPr>
          <p:cNvSpPr/>
          <p:nvPr userDrawn="1"/>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8A5FE289-DE91-5F4F-9FB6-0B862DEAE5C5}"/>
              </a:ext>
            </a:extLst>
          </p:cNvPr>
          <p:cNvSpPr>
            <a:spLocks noChangeArrowheads="1"/>
          </p:cNvSpPr>
          <p:nvPr userDrawn="1"/>
        </p:nvSpPr>
        <p:spPr bwMode="auto">
          <a:xfrm>
            <a:off x="152400" y="4267200"/>
            <a:ext cx="8991600" cy="2590800"/>
          </a:xfrm>
          <a:prstGeom prst="rect">
            <a:avLst/>
          </a:prstGeom>
          <a:solidFill>
            <a:srgbClr val="FFC20E"/>
          </a:solidFill>
          <a:ln w="9525">
            <a:noFill/>
            <a:miter lim="800000"/>
            <a:headEnd/>
            <a:tailEnd/>
          </a:ln>
        </p:spPr>
        <p:txBody>
          <a:bodyPr/>
          <a:lstStyle/>
          <a:p>
            <a:pPr fontAlgn="auto">
              <a:spcBef>
                <a:spcPts val="0"/>
              </a:spcBef>
              <a:spcAft>
                <a:spcPts val="0"/>
              </a:spcAft>
              <a:defRPr/>
            </a:pPr>
            <a:endParaRPr lang="en-US">
              <a:latin typeface="+mn-lt"/>
            </a:endParaRPr>
          </a:p>
        </p:txBody>
      </p:sp>
      <p:sp>
        <p:nvSpPr>
          <p:cNvPr id="7" name="Rectangle 6">
            <a:extLst>
              <a:ext uri="{FF2B5EF4-FFF2-40B4-BE49-F238E27FC236}">
                <a16:creationId xmlns:a16="http://schemas.microsoft.com/office/drawing/2014/main" id="{7F6FC329-AD54-354C-94A5-E820C4F7BBDC}"/>
              </a:ext>
            </a:extLst>
          </p:cNvPr>
          <p:cNvSpPr>
            <a:spLocks noChangeArrowheads="1"/>
          </p:cNvSpPr>
          <p:nvPr userDrawn="1"/>
        </p:nvSpPr>
        <p:spPr bwMode="auto">
          <a:xfrm>
            <a:off x="5468938" y="2459038"/>
            <a:ext cx="3675062" cy="1692275"/>
          </a:xfrm>
          <a:prstGeom prst="rect">
            <a:avLst/>
          </a:prstGeom>
          <a:solidFill>
            <a:srgbClr val="3FAEE3"/>
          </a:solidFill>
          <a:ln w="9525">
            <a:noFill/>
            <a:miter lim="800000"/>
            <a:headEnd/>
            <a:tailEnd/>
          </a:ln>
        </p:spPr>
        <p:txBody>
          <a:bodyPr/>
          <a:lstStyle/>
          <a:p>
            <a:pPr fontAlgn="auto">
              <a:spcBef>
                <a:spcPts val="0"/>
              </a:spcBef>
              <a:spcAft>
                <a:spcPts val="0"/>
              </a:spcAft>
              <a:defRPr/>
            </a:pPr>
            <a:endParaRPr lang="en-US">
              <a:latin typeface="+mn-lt"/>
            </a:endParaRPr>
          </a:p>
        </p:txBody>
      </p:sp>
      <p:sp>
        <p:nvSpPr>
          <p:cNvPr id="8" name="Rectangle 8">
            <a:extLst>
              <a:ext uri="{FF2B5EF4-FFF2-40B4-BE49-F238E27FC236}">
                <a16:creationId xmlns:a16="http://schemas.microsoft.com/office/drawing/2014/main" id="{612FA6D1-49C0-8840-9590-91CEC550EAB4}"/>
              </a:ext>
            </a:extLst>
          </p:cNvPr>
          <p:cNvSpPr>
            <a:spLocks noChangeArrowheads="1"/>
          </p:cNvSpPr>
          <p:nvPr userDrawn="1"/>
        </p:nvSpPr>
        <p:spPr bwMode="auto">
          <a:xfrm>
            <a:off x="152400" y="0"/>
            <a:ext cx="3108325" cy="1066800"/>
          </a:xfrm>
          <a:prstGeom prst="rect">
            <a:avLst/>
          </a:prstGeom>
          <a:solidFill>
            <a:srgbClr val="FFC000"/>
          </a:solidFill>
          <a:ln w="9525">
            <a:noFill/>
            <a:miter lim="800000"/>
            <a:headEnd/>
            <a:tailEnd/>
          </a:ln>
        </p:spPr>
        <p:txBody>
          <a:bodyPr/>
          <a:lstStyle/>
          <a:p>
            <a:pPr fontAlgn="auto">
              <a:spcBef>
                <a:spcPts val="0"/>
              </a:spcBef>
              <a:spcAft>
                <a:spcPts val="0"/>
              </a:spcAft>
              <a:defRPr/>
            </a:pPr>
            <a:endParaRPr lang="en-US">
              <a:latin typeface="+mn-lt"/>
            </a:endParaRPr>
          </a:p>
        </p:txBody>
      </p:sp>
      <p:sp>
        <p:nvSpPr>
          <p:cNvPr id="9" name="Rectangle 4">
            <a:extLst>
              <a:ext uri="{FF2B5EF4-FFF2-40B4-BE49-F238E27FC236}">
                <a16:creationId xmlns:a16="http://schemas.microsoft.com/office/drawing/2014/main" id="{9F37EBBF-58A4-CF43-99DF-F412C31AE701}"/>
              </a:ext>
            </a:extLst>
          </p:cNvPr>
          <p:cNvSpPr>
            <a:spLocks noChangeArrowheads="1"/>
          </p:cNvSpPr>
          <p:nvPr userDrawn="1"/>
        </p:nvSpPr>
        <p:spPr bwMode="auto">
          <a:xfrm>
            <a:off x="5486400" y="1187450"/>
            <a:ext cx="3657600" cy="1114425"/>
          </a:xfrm>
          <a:prstGeom prst="rect">
            <a:avLst/>
          </a:prstGeom>
          <a:solidFill>
            <a:srgbClr val="CEE39F"/>
          </a:solidFill>
          <a:ln w="9525">
            <a:noFill/>
            <a:miter lim="800000"/>
            <a:headEnd/>
            <a:tailEnd/>
          </a:ln>
        </p:spPr>
        <p:txBody>
          <a:bodyPr/>
          <a:lstStyle/>
          <a:p>
            <a:pPr fontAlgn="auto">
              <a:spcBef>
                <a:spcPts val="0"/>
              </a:spcBef>
              <a:spcAft>
                <a:spcPts val="0"/>
              </a:spcAft>
              <a:defRPr/>
            </a:pPr>
            <a:endParaRPr lang="en-US">
              <a:latin typeface="+mn-lt"/>
            </a:endParaRPr>
          </a:p>
        </p:txBody>
      </p:sp>
      <p:sp>
        <p:nvSpPr>
          <p:cNvPr id="10" name="Rectangle 9">
            <a:extLst>
              <a:ext uri="{FF2B5EF4-FFF2-40B4-BE49-F238E27FC236}">
                <a16:creationId xmlns:a16="http://schemas.microsoft.com/office/drawing/2014/main" id="{9C07AD43-2294-D644-844D-6887EAE2748C}"/>
              </a:ext>
            </a:extLst>
          </p:cNvPr>
          <p:cNvSpPr>
            <a:spLocks noChangeArrowheads="1"/>
          </p:cNvSpPr>
          <p:nvPr userDrawn="1"/>
        </p:nvSpPr>
        <p:spPr bwMode="auto">
          <a:xfrm>
            <a:off x="5383213" y="0"/>
            <a:ext cx="1743075" cy="1058863"/>
          </a:xfrm>
          <a:prstGeom prst="rect">
            <a:avLst/>
          </a:prstGeom>
          <a:solidFill>
            <a:srgbClr val="BFE5E5"/>
          </a:solidFill>
          <a:ln w="9525">
            <a:noFill/>
            <a:miter lim="800000"/>
            <a:headEnd/>
            <a:tailEnd/>
          </a:ln>
        </p:spPr>
        <p:txBody>
          <a:bodyPr/>
          <a:lstStyle/>
          <a:p>
            <a:pPr fontAlgn="auto">
              <a:spcBef>
                <a:spcPts val="0"/>
              </a:spcBef>
              <a:spcAft>
                <a:spcPts val="0"/>
              </a:spcAft>
              <a:defRPr/>
            </a:pPr>
            <a:endParaRPr lang="en-US">
              <a:latin typeface="+mn-lt"/>
            </a:endParaRPr>
          </a:p>
        </p:txBody>
      </p:sp>
      <p:sp>
        <p:nvSpPr>
          <p:cNvPr id="11" name="Rectangle 10">
            <a:extLst>
              <a:ext uri="{FF2B5EF4-FFF2-40B4-BE49-F238E27FC236}">
                <a16:creationId xmlns:a16="http://schemas.microsoft.com/office/drawing/2014/main" id="{8867438E-7032-214F-8868-80AF7ECCF8DB}"/>
              </a:ext>
            </a:extLst>
          </p:cNvPr>
          <p:cNvSpPr>
            <a:spLocks noChangeArrowheads="1"/>
          </p:cNvSpPr>
          <p:nvPr userDrawn="1"/>
        </p:nvSpPr>
        <p:spPr bwMode="auto">
          <a:xfrm>
            <a:off x="3413125" y="0"/>
            <a:ext cx="1811338" cy="1058863"/>
          </a:xfrm>
          <a:prstGeom prst="rect">
            <a:avLst/>
          </a:prstGeom>
          <a:solidFill>
            <a:srgbClr val="B5D55B"/>
          </a:solidFill>
          <a:ln w="9525">
            <a:noFill/>
            <a:miter lim="800000"/>
            <a:headEnd/>
            <a:tailEnd/>
          </a:ln>
        </p:spPr>
        <p:txBody>
          <a:bodyPr/>
          <a:lstStyle/>
          <a:p>
            <a:pPr fontAlgn="auto">
              <a:spcBef>
                <a:spcPts val="0"/>
              </a:spcBef>
              <a:spcAft>
                <a:spcPts val="0"/>
              </a:spcAft>
              <a:defRPr/>
            </a:pPr>
            <a:endParaRPr lang="en-US">
              <a:latin typeface="+mn-lt"/>
            </a:endParaRPr>
          </a:p>
        </p:txBody>
      </p:sp>
      <p:sp>
        <p:nvSpPr>
          <p:cNvPr id="12" name="Rectangle 5">
            <a:extLst>
              <a:ext uri="{FF2B5EF4-FFF2-40B4-BE49-F238E27FC236}">
                <a16:creationId xmlns:a16="http://schemas.microsoft.com/office/drawing/2014/main" id="{DEBDDF9A-B154-E04B-85BB-0A443BA8AE83}"/>
              </a:ext>
            </a:extLst>
          </p:cNvPr>
          <p:cNvSpPr>
            <a:spLocks noChangeArrowheads="1"/>
          </p:cNvSpPr>
          <p:nvPr userDrawn="1"/>
        </p:nvSpPr>
        <p:spPr bwMode="auto">
          <a:xfrm>
            <a:off x="7300913" y="0"/>
            <a:ext cx="1843087" cy="1060450"/>
          </a:xfrm>
          <a:prstGeom prst="rect">
            <a:avLst/>
          </a:prstGeom>
          <a:solidFill>
            <a:srgbClr val="36363E"/>
          </a:solidFill>
          <a:ln w="9525">
            <a:noFill/>
            <a:miter lim="800000"/>
            <a:headEnd/>
            <a:tailEnd/>
          </a:ln>
        </p:spPr>
        <p:txBody>
          <a:bodyPr/>
          <a:lstStyle/>
          <a:p>
            <a:pPr fontAlgn="auto">
              <a:spcBef>
                <a:spcPts val="0"/>
              </a:spcBef>
              <a:spcAft>
                <a:spcPts val="0"/>
              </a:spcAft>
              <a:defRPr/>
            </a:pPr>
            <a:endParaRPr lang="en-US">
              <a:latin typeface="+mn-lt"/>
            </a:endParaRPr>
          </a:p>
        </p:txBody>
      </p:sp>
      <p:sp>
        <p:nvSpPr>
          <p:cNvPr id="40" name="Text Placeholder 39"/>
          <p:cNvSpPr>
            <a:spLocks noGrp="1"/>
          </p:cNvSpPr>
          <p:nvPr>
            <p:ph type="body" sz="quarter" idx="14"/>
          </p:nvPr>
        </p:nvSpPr>
        <p:spPr>
          <a:xfrm>
            <a:off x="609600" y="4572000"/>
            <a:ext cx="7924800" cy="457200"/>
          </a:xfrm>
          <a:prstGeom prst="rect">
            <a:avLst/>
          </a:prstGeom>
        </p:spPr>
        <p:txBody>
          <a:bodyPr/>
          <a:lstStyle>
            <a:lvl1pPr marL="0" indent="0" algn="l">
              <a:buNone/>
              <a:defRPr sz="3000" b="1">
                <a:solidFill>
                  <a:schemeClr val="bg1"/>
                </a:solidFill>
                <a:latin typeface="Calibri" panose="020F0502020204030204" pitchFamily="34" charset="0"/>
                <a:cs typeface="Calibri" panose="020F0502020204030204" pitchFamily="34" charset="0"/>
              </a:defRPr>
            </a:lvl1pPr>
          </a:lstStyle>
          <a:p>
            <a:pPr lvl="0"/>
            <a:r>
              <a:rPr lang="en-US" dirty="0"/>
              <a:t>Click to edit Master text styles</a:t>
            </a:r>
          </a:p>
        </p:txBody>
      </p:sp>
      <p:sp>
        <p:nvSpPr>
          <p:cNvPr id="41" name="Text Placeholder 39"/>
          <p:cNvSpPr>
            <a:spLocks noGrp="1"/>
          </p:cNvSpPr>
          <p:nvPr>
            <p:ph type="body" sz="quarter" idx="15"/>
          </p:nvPr>
        </p:nvSpPr>
        <p:spPr>
          <a:xfrm>
            <a:off x="609600" y="5054600"/>
            <a:ext cx="7391400" cy="381000"/>
          </a:xfrm>
          <a:prstGeom prst="rect">
            <a:avLst/>
          </a:prstGeom>
        </p:spPr>
        <p:txBody>
          <a:bodyPr/>
          <a:lstStyle>
            <a:lvl1pPr marL="0" indent="0" algn="l">
              <a:buNone/>
              <a:defRPr sz="2500" b="1">
                <a:solidFill>
                  <a:schemeClr val="bg1"/>
                </a:solidFill>
                <a:latin typeface="Calibri" panose="020F0502020204030204" pitchFamily="34" charset="0"/>
                <a:cs typeface="Calibri" panose="020F0502020204030204" pitchFamily="34" charset="0"/>
              </a:defRPr>
            </a:lvl1pPr>
          </a:lstStyle>
          <a:p>
            <a:pPr lvl="0"/>
            <a:r>
              <a:rPr lang="en-US" dirty="0"/>
              <a:t>Click to edit Master text styles</a:t>
            </a:r>
          </a:p>
        </p:txBody>
      </p:sp>
      <p:sp>
        <p:nvSpPr>
          <p:cNvPr id="30" name="Picture Placeholder 29"/>
          <p:cNvSpPr>
            <a:spLocks noGrp="1"/>
          </p:cNvSpPr>
          <p:nvPr>
            <p:ph type="pic" sz="quarter" idx="16"/>
          </p:nvPr>
        </p:nvSpPr>
        <p:spPr>
          <a:xfrm>
            <a:off x="170688" y="1219200"/>
            <a:ext cx="5105400" cy="2895600"/>
          </a:xfrm>
          <a:prstGeom prst="rect">
            <a:avLst/>
          </a:prstGeom>
        </p:spPr>
        <p:txBody>
          <a:bodyPr/>
          <a:lstStyle>
            <a:lvl1pPr>
              <a:defRPr>
                <a:latin typeface="Calibri" panose="020F0502020204030204" pitchFamily="34" charset="0"/>
                <a:cs typeface="Calibri" panose="020F0502020204030204" pitchFamily="34" charset="0"/>
              </a:defRPr>
            </a:lvl1pPr>
          </a:lstStyle>
          <a:p>
            <a:pPr lvl="0"/>
            <a:r>
              <a:rPr lang="en-US" noProof="0" dirty="0"/>
              <a:t>Click icon to add picture</a:t>
            </a:r>
          </a:p>
        </p:txBody>
      </p:sp>
    </p:spTree>
    <p:extLst>
      <p:ext uri="{BB962C8B-B14F-4D97-AF65-F5344CB8AC3E}">
        <p14:creationId xmlns:p14="http://schemas.microsoft.com/office/powerpoint/2010/main" val="2123153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1148B3C-AD31-C149-A908-70B39A2FDFD8}"/>
              </a:ext>
            </a:extLst>
          </p:cNvPr>
          <p:cNvSpPr/>
          <p:nvPr userDrawn="1"/>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a:extLst>
              <a:ext uri="{FF2B5EF4-FFF2-40B4-BE49-F238E27FC236}">
                <a16:creationId xmlns:a16="http://schemas.microsoft.com/office/drawing/2014/main" id="{EA2915B1-61F9-934D-B344-7702E7DF6BA7}"/>
              </a:ext>
            </a:extLst>
          </p:cNvPr>
          <p:cNvSpPr>
            <a:spLocks noChangeArrowheads="1"/>
          </p:cNvSpPr>
          <p:nvPr userDrawn="1"/>
        </p:nvSpPr>
        <p:spPr bwMode="auto">
          <a:xfrm>
            <a:off x="152400" y="4962525"/>
            <a:ext cx="4038600" cy="1752600"/>
          </a:xfrm>
          <a:prstGeom prst="rect">
            <a:avLst/>
          </a:prstGeom>
          <a:solidFill>
            <a:srgbClr val="FFC20E"/>
          </a:solidFill>
          <a:ln w="9525">
            <a:noFill/>
            <a:miter lim="800000"/>
            <a:headEnd/>
            <a:tailEnd/>
          </a:ln>
        </p:spPr>
        <p:txBody>
          <a:bodyPr/>
          <a:lstStyle/>
          <a:p>
            <a:pPr fontAlgn="auto">
              <a:spcBef>
                <a:spcPts val="0"/>
              </a:spcBef>
              <a:spcAft>
                <a:spcPts val="0"/>
              </a:spcAft>
              <a:defRPr/>
            </a:pPr>
            <a:endParaRPr lang="en-US">
              <a:latin typeface="+mn-lt"/>
            </a:endParaRPr>
          </a:p>
        </p:txBody>
      </p:sp>
      <p:sp>
        <p:nvSpPr>
          <p:cNvPr id="7" name="Rectangle 4">
            <a:extLst>
              <a:ext uri="{FF2B5EF4-FFF2-40B4-BE49-F238E27FC236}">
                <a16:creationId xmlns:a16="http://schemas.microsoft.com/office/drawing/2014/main" id="{0D76F20F-5C04-3342-8692-D50009D7626A}"/>
              </a:ext>
            </a:extLst>
          </p:cNvPr>
          <p:cNvSpPr>
            <a:spLocks noChangeArrowheads="1"/>
          </p:cNvSpPr>
          <p:nvPr userDrawn="1"/>
        </p:nvSpPr>
        <p:spPr bwMode="auto">
          <a:xfrm>
            <a:off x="173038" y="165100"/>
            <a:ext cx="8805862" cy="4616450"/>
          </a:xfrm>
          <a:prstGeom prst="rect">
            <a:avLst/>
          </a:prstGeom>
          <a:solidFill>
            <a:srgbClr val="CEE39F"/>
          </a:solidFill>
          <a:ln w="9525">
            <a:noFill/>
            <a:miter lim="800000"/>
            <a:headEnd/>
            <a:tailEnd/>
          </a:ln>
        </p:spPr>
        <p:txBody>
          <a:bodyPr/>
          <a:lstStyle/>
          <a:p>
            <a:pPr fontAlgn="auto">
              <a:spcBef>
                <a:spcPts val="0"/>
              </a:spcBef>
              <a:spcAft>
                <a:spcPts val="0"/>
              </a:spcAft>
              <a:defRPr/>
            </a:pPr>
            <a:endParaRPr lang="en-US">
              <a:latin typeface="+mn-lt"/>
            </a:endParaRPr>
          </a:p>
        </p:txBody>
      </p:sp>
      <p:sp>
        <p:nvSpPr>
          <p:cNvPr id="19" name="Picture Placeholder 18"/>
          <p:cNvSpPr>
            <a:spLocks noGrp="1"/>
          </p:cNvSpPr>
          <p:nvPr>
            <p:ph type="pic" sz="quarter" idx="12"/>
          </p:nvPr>
        </p:nvSpPr>
        <p:spPr>
          <a:xfrm>
            <a:off x="4343400" y="4953000"/>
            <a:ext cx="4608576" cy="1749552"/>
          </a:xfrm>
          <a:prstGeom prst="rect">
            <a:avLst/>
          </a:prstGeom>
        </p:spPr>
        <p:txBody>
          <a:bodyPr/>
          <a:lstStyle>
            <a:lvl1pPr>
              <a:buNone/>
              <a:defRPr>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20" name="Text Placeholder 289"/>
          <p:cNvSpPr>
            <a:spLocks noGrp="1"/>
          </p:cNvSpPr>
          <p:nvPr>
            <p:ph type="body" sz="quarter" idx="13"/>
          </p:nvPr>
        </p:nvSpPr>
        <p:spPr>
          <a:xfrm>
            <a:off x="457200" y="228600"/>
            <a:ext cx="6400800" cy="381000"/>
          </a:xfrm>
          <a:prstGeom prst="rect">
            <a:avLst/>
          </a:prstGeom>
        </p:spPr>
        <p:txBody>
          <a:bodyPr/>
          <a:lstStyle>
            <a:lvl1pPr marL="0" indent="0" algn="l">
              <a:buNone/>
              <a:tabLst>
                <a:tab pos="854075" algn="l"/>
              </a:tabLst>
              <a:defRPr sz="2500" b="1">
                <a:solidFill>
                  <a:schemeClr val="bg1"/>
                </a:solidFill>
                <a:latin typeface="Calibri" panose="020F0502020204030204" pitchFamily="34" charset="0"/>
                <a:cs typeface="Calibri" panose="020F0502020204030204" pitchFamily="34" charset="0"/>
              </a:defRPr>
            </a:lvl1pPr>
          </a:lstStyle>
          <a:p>
            <a:pPr lvl="0"/>
            <a:r>
              <a:rPr lang="en-US" dirty="0"/>
              <a:t>Click to edit Master text styles</a:t>
            </a:r>
          </a:p>
        </p:txBody>
      </p:sp>
      <p:sp>
        <p:nvSpPr>
          <p:cNvPr id="21" name="Table Placeholder 9"/>
          <p:cNvSpPr>
            <a:spLocks noGrp="1"/>
          </p:cNvSpPr>
          <p:nvPr>
            <p:ph type="tbl" sz="quarter" idx="14"/>
          </p:nvPr>
        </p:nvSpPr>
        <p:spPr>
          <a:xfrm>
            <a:off x="457200" y="685800"/>
            <a:ext cx="8229600" cy="3886200"/>
          </a:xfrm>
          <a:prstGeom prst="rect">
            <a:avLst/>
          </a:prstGeom>
        </p:spPr>
        <p:txBody>
          <a:bodyPr/>
          <a:lstStyle>
            <a:lvl1pPr>
              <a:buNone/>
              <a:defRPr>
                <a:latin typeface="Calibri" panose="020F0502020204030204" pitchFamily="34" charset="0"/>
                <a:cs typeface="Calibri" panose="020F0502020204030204" pitchFamily="34" charset="0"/>
              </a:defRPr>
            </a:lvl1pPr>
          </a:lstStyle>
          <a:p>
            <a:pPr lvl="0"/>
            <a:r>
              <a:rPr lang="en-US" noProof="0" dirty="0"/>
              <a:t>Click icon to add table</a:t>
            </a:r>
          </a:p>
        </p:txBody>
      </p:sp>
    </p:spTree>
    <p:extLst>
      <p:ext uri="{BB962C8B-B14F-4D97-AF65-F5344CB8AC3E}">
        <p14:creationId xmlns:p14="http://schemas.microsoft.com/office/powerpoint/2010/main" val="333524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formation Layout Slide with Table">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934ED034-35AE-EF4F-9DAB-C5CFA7989EAC}"/>
              </a:ext>
            </a:extLst>
          </p:cNvPr>
          <p:cNvSpPr>
            <a:spLocks noChangeArrowheads="1"/>
          </p:cNvSpPr>
          <p:nvPr userDrawn="1"/>
        </p:nvSpPr>
        <p:spPr bwMode="auto">
          <a:xfrm>
            <a:off x="228600" y="152400"/>
            <a:ext cx="8686800" cy="4495800"/>
          </a:xfrm>
          <a:prstGeom prst="rect">
            <a:avLst/>
          </a:prstGeom>
          <a:solidFill>
            <a:srgbClr val="3FAEE3"/>
          </a:solidFill>
          <a:ln w="9525">
            <a:noFill/>
            <a:miter lim="800000"/>
            <a:headEnd/>
            <a:tailEnd/>
          </a:ln>
        </p:spPr>
        <p:txBody>
          <a:bodyPr/>
          <a:lstStyle/>
          <a:p>
            <a:pPr fontAlgn="auto">
              <a:spcBef>
                <a:spcPts val="0"/>
              </a:spcBef>
              <a:spcAft>
                <a:spcPts val="0"/>
              </a:spcAft>
              <a:defRPr/>
            </a:pPr>
            <a:endParaRPr lang="en-US">
              <a:latin typeface="+mn-lt"/>
            </a:endParaRPr>
          </a:p>
        </p:txBody>
      </p:sp>
      <p:sp>
        <p:nvSpPr>
          <p:cNvPr id="3" name="Rectangle 2">
            <a:extLst>
              <a:ext uri="{FF2B5EF4-FFF2-40B4-BE49-F238E27FC236}">
                <a16:creationId xmlns:a16="http://schemas.microsoft.com/office/drawing/2014/main" id="{095A554B-ED22-DB41-9D45-B06F5ECDA4CE}"/>
              </a:ext>
            </a:extLst>
          </p:cNvPr>
          <p:cNvSpPr>
            <a:spLocks noChangeArrowheads="1"/>
          </p:cNvSpPr>
          <p:nvPr userDrawn="1"/>
        </p:nvSpPr>
        <p:spPr bwMode="auto">
          <a:xfrm>
            <a:off x="5029200" y="4876800"/>
            <a:ext cx="3886200" cy="1752600"/>
          </a:xfrm>
          <a:prstGeom prst="rect">
            <a:avLst/>
          </a:prstGeom>
          <a:solidFill>
            <a:srgbClr val="CEE39F"/>
          </a:solidFill>
          <a:ln w="9525">
            <a:noFill/>
            <a:miter lim="800000"/>
            <a:headEnd/>
            <a:tailEnd/>
          </a:ln>
        </p:spPr>
        <p:txBody>
          <a:bodyPr/>
          <a:lstStyle/>
          <a:p>
            <a:pPr fontAlgn="auto">
              <a:spcBef>
                <a:spcPts val="0"/>
              </a:spcBef>
              <a:spcAft>
                <a:spcPts val="0"/>
              </a:spcAft>
              <a:defRPr/>
            </a:pPr>
            <a:endParaRPr lang="en-US" dirty="0">
              <a:solidFill>
                <a:srgbClr val="000000"/>
              </a:solidFill>
              <a:latin typeface="+mn-lt"/>
            </a:endParaRPr>
          </a:p>
        </p:txBody>
      </p:sp>
    </p:spTree>
    <p:extLst>
      <p:ext uri="{BB962C8B-B14F-4D97-AF65-F5344CB8AC3E}">
        <p14:creationId xmlns:p14="http://schemas.microsoft.com/office/powerpoint/2010/main" val="2843278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formation Layout Slide with Bar Graph">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A870DA58-E4A3-4243-9BD7-EF570008018A}"/>
              </a:ext>
            </a:extLst>
          </p:cNvPr>
          <p:cNvSpPr>
            <a:spLocks noChangeArrowheads="1"/>
          </p:cNvSpPr>
          <p:nvPr userDrawn="1"/>
        </p:nvSpPr>
        <p:spPr bwMode="auto">
          <a:xfrm>
            <a:off x="152400" y="152400"/>
            <a:ext cx="8763000" cy="4572000"/>
          </a:xfrm>
          <a:prstGeom prst="rect">
            <a:avLst/>
          </a:prstGeom>
          <a:solidFill>
            <a:srgbClr val="FFC20E"/>
          </a:solidFill>
          <a:ln w="9525">
            <a:noFill/>
            <a:miter lim="800000"/>
            <a:headEnd/>
            <a:tailEnd/>
          </a:ln>
        </p:spPr>
        <p:txBody>
          <a:bodyPr/>
          <a:lstStyle/>
          <a:p>
            <a:pPr fontAlgn="auto">
              <a:spcBef>
                <a:spcPts val="0"/>
              </a:spcBef>
              <a:spcAft>
                <a:spcPts val="0"/>
              </a:spcAft>
              <a:defRPr/>
            </a:pPr>
            <a:endParaRPr lang="en-US">
              <a:latin typeface="+mn-lt"/>
            </a:endParaRPr>
          </a:p>
        </p:txBody>
      </p:sp>
      <p:sp>
        <p:nvSpPr>
          <p:cNvPr id="3" name="Rectangle 2">
            <a:extLst>
              <a:ext uri="{FF2B5EF4-FFF2-40B4-BE49-F238E27FC236}">
                <a16:creationId xmlns:a16="http://schemas.microsoft.com/office/drawing/2014/main" id="{952431F0-7A90-2A49-91A1-6095CFB1412D}"/>
              </a:ext>
            </a:extLst>
          </p:cNvPr>
          <p:cNvSpPr>
            <a:spLocks noChangeArrowheads="1"/>
          </p:cNvSpPr>
          <p:nvPr userDrawn="1"/>
        </p:nvSpPr>
        <p:spPr bwMode="auto">
          <a:xfrm>
            <a:off x="152400" y="4876800"/>
            <a:ext cx="3886200" cy="1752600"/>
          </a:xfrm>
          <a:prstGeom prst="rect">
            <a:avLst/>
          </a:prstGeom>
          <a:solidFill>
            <a:srgbClr val="3FAEE3"/>
          </a:solidFill>
          <a:ln w="9525">
            <a:noFill/>
            <a:miter lim="800000"/>
            <a:headEnd/>
            <a:tailEnd/>
          </a:ln>
        </p:spPr>
        <p:txBody>
          <a:bodyPr/>
          <a:lstStyle/>
          <a:p>
            <a:pPr fontAlgn="auto">
              <a:spcBef>
                <a:spcPts val="0"/>
              </a:spcBef>
              <a:spcAft>
                <a:spcPts val="0"/>
              </a:spcAft>
              <a:defRPr/>
            </a:pPr>
            <a:endParaRPr lang="en-US">
              <a:latin typeface="+mn-lt"/>
            </a:endParaRPr>
          </a:p>
        </p:txBody>
      </p:sp>
    </p:spTree>
    <p:extLst>
      <p:ext uri="{BB962C8B-B14F-4D97-AF65-F5344CB8AC3E}">
        <p14:creationId xmlns:p14="http://schemas.microsoft.com/office/powerpoint/2010/main" val="579547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formation Layout Slide with Pie Chart">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C304030-9A0C-0B42-B512-08E342E30E80}"/>
              </a:ext>
            </a:extLst>
          </p:cNvPr>
          <p:cNvSpPr>
            <a:spLocks noChangeArrowheads="1"/>
          </p:cNvSpPr>
          <p:nvPr userDrawn="1"/>
        </p:nvSpPr>
        <p:spPr bwMode="auto">
          <a:xfrm>
            <a:off x="228600" y="228600"/>
            <a:ext cx="8686800" cy="4572000"/>
          </a:xfrm>
          <a:prstGeom prst="rect">
            <a:avLst/>
          </a:prstGeom>
          <a:solidFill>
            <a:srgbClr val="CEE39F"/>
          </a:solidFill>
          <a:ln w="9525">
            <a:noFill/>
            <a:miter lim="800000"/>
            <a:headEnd/>
            <a:tailEnd/>
          </a:ln>
        </p:spPr>
        <p:txBody>
          <a:bodyPr/>
          <a:lstStyle/>
          <a:p>
            <a:pPr fontAlgn="auto">
              <a:spcBef>
                <a:spcPts val="0"/>
              </a:spcBef>
              <a:spcAft>
                <a:spcPts val="0"/>
              </a:spcAft>
              <a:defRPr/>
            </a:pPr>
            <a:endParaRPr lang="en-US">
              <a:latin typeface="+mn-lt"/>
            </a:endParaRPr>
          </a:p>
        </p:txBody>
      </p:sp>
      <p:sp>
        <p:nvSpPr>
          <p:cNvPr id="3" name="Rectangle 5">
            <a:extLst>
              <a:ext uri="{FF2B5EF4-FFF2-40B4-BE49-F238E27FC236}">
                <a16:creationId xmlns:a16="http://schemas.microsoft.com/office/drawing/2014/main" id="{E3EEFECD-B762-B947-AF77-0A47934148A0}"/>
              </a:ext>
            </a:extLst>
          </p:cNvPr>
          <p:cNvSpPr>
            <a:spLocks noChangeArrowheads="1"/>
          </p:cNvSpPr>
          <p:nvPr userDrawn="1"/>
        </p:nvSpPr>
        <p:spPr bwMode="auto">
          <a:xfrm>
            <a:off x="4953000" y="4953000"/>
            <a:ext cx="3962400" cy="1752600"/>
          </a:xfrm>
          <a:prstGeom prst="rect">
            <a:avLst/>
          </a:prstGeom>
          <a:solidFill>
            <a:srgbClr val="FFC20E"/>
          </a:solidFill>
          <a:ln w="9525">
            <a:noFill/>
            <a:miter lim="800000"/>
            <a:headEnd/>
            <a:tailEnd/>
          </a:ln>
        </p:spPr>
        <p:txBody>
          <a:bodyPr/>
          <a:lstStyle/>
          <a:p>
            <a:pPr fontAlgn="auto">
              <a:spcBef>
                <a:spcPts val="0"/>
              </a:spcBef>
              <a:spcAft>
                <a:spcPts val="0"/>
              </a:spcAft>
              <a:defRPr/>
            </a:pPr>
            <a:endParaRPr lang="en-US">
              <a:latin typeface="+mn-lt"/>
            </a:endParaRPr>
          </a:p>
        </p:txBody>
      </p:sp>
    </p:spTree>
    <p:extLst>
      <p:ext uri="{BB962C8B-B14F-4D97-AF65-F5344CB8AC3E}">
        <p14:creationId xmlns:p14="http://schemas.microsoft.com/office/powerpoint/2010/main" val="3495270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ack Cover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68C89-882D-D344-823A-5F18091A6A2F}"/>
              </a:ext>
            </a:extLst>
          </p:cNvPr>
          <p:cNvSpPr/>
          <p:nvPr userDrawn="1"/>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3">
            <a:extLst>
              <a:ext uri="{FF2B5EF4-FFF2-40B4-BE49-F238E27FC236}">
                <a16:creationId xmlns:a16="http://schemas.microsoft.com/office/drawing/2014/main" id="{C9A82538-8F76-0F4A-867B-20D3455D746F}"/>
              </a:ext>
            </a:extLst>
          </p:cNvPr>
          <p:cNvSpPr>
            <a:spLocks noChangeArrowheads="1"/>
          </p:cNvSpPr>
          <p:nvPr userDrawn="1"/>
        </p:nvSpPr>
        <p:spPr bwMode="auto">
          <a:xfrm>
            <a:off x="155575" y="165100"/>
            <a:ext cx="5614988" cy="4443413"/>
          </a:xfrm>
          <a:prstGeom prst="rect">
            <a:avLst/>
          </a:prstGeom>
          <a:solidFill>
            <a:srgbClr val="36363E"/>
          </a:solidFill>
          <a:ln w="9525">
            <a:noFill/>
            <a:miter lim="800000"/>
            <a:headEnd/>
            <a:tailEnd/>
          </a:ln>
        </p:spPr>
        <p:txBody>
          <a:bodyPr/>
          <a:lstStyle/>
          <a:p>
            <a:pPr fontAlgn="auto">
              <a:spcBef>
                <a:spcPts val="0"/>
              </a:spcBef>
              <a:spcAft>
                <a:spcPts val="0"/>
              </a:spcAft>
              <a:defRPr/>
            </a:pPr>
            <a:endParaRPr lang="en-US">
              <a:latin typeface="+mn-lt"/>
            </a:endParaRPr>
          </a:p>
        </p:txBody>
      </p:sp>
      <p:sp>
        <p:nvSpPr>
          <p:cNvPr id="8" name="Rectangle 5">
            <a:extLst>
              <a:ext uri="{FF2B5EF4-FFF2-40B4-BE49-F238E27FC236}">
                <a16:creationId xmlns:a16="http://schemas.microsoft.com/office/drawing/2014/main" id="{BBFE9BFC-74EC-F84D-8F52-93863C8AAAB6}"/>
              </a:ext>
            </a:extLst>
          </p:cNvPr>
          <p:cNvSpPr>
            <a:spLocks noChangeArrowheads="1"/>
          </p:cNvSpPr>
          <p:nvPr userDrawn="1"/>
        </p:nvSpPr>
        <p:spPr bwMode="auto">
          <a:xfrm>
            <a:off x="166688" y="4800600"/>
            <a:ext cx="2862262" cy="1905000"/>
          </a:xfrm>
          <a:prstGeom prst="rect">
            <a:avLst/>
          </a:prstGeom>
          <a:solidFill>
            <a:srgbClr val="FFC20E"/>
          </a:solidFill>
          <a:ln w="9525">
            <a:noFill/>
            <a:miter lim="800000"/>
            <a:headEnd/>
            <a:tailEnd/>
          </a:ln>
        </p:spPr>
        <p:txBody>
          <a:bodyPr/>
          <a:lstStyle/>
          <a:p>
            <a:pPr fontAlgn="auto">
              <a:spcBef>
                <a:spcPts val="0"/>
              </a:spcBef>
              <a:spcAft>
                <a:spcPts val="0"/>
              </a:spcAft>
              <a:defRPr/>
            </a:pPr>
            <a:endParaRPr lang="en-US">
              <a:latin typeface="+mn-lt"/>
            </a:endParaRPr>
          </a:p>
        </p:txBody>
      </p:sp>
      <p:sp>
        <p:nvSpPr>
          <p:cNvPr id="10" name="Rectangle 12">
            <a:extLst>
              <a:ext uri="{FF2B5EF4-FFF2-40B4-BE49-F238E27FC236}">
                <a16:creationId xmlns:a16="http://schemas.microsoft.com/office/drawing/2014/main" id="{D539DC16-EDBE-6144-8396-50CED021691A}"/>
              </a:ext>
            </a:extLst>
          </p:cNvPr>
          <p:cNvSpPr>
            <a:spLocks noChangeArrowheads="1"/>
          </p:cNvSpPr>
          <p:nvPr userDrawn="1"/>
        </p:nvSpPr>
        <p:spPr bwMode="auto">
          <a:xfrm>
            <a:off x="5943600" y="6248400"/>
            <a:ext cx="3200400" cy="609600"/>
          </a:xfrm>
          <a:prstGeom prst="rect">
            <a:avLst/>
          </a:prstGeom>
          <a:solidFill>
            <a:srgbClr val="36363E"/>
          </a:solidFill>
          <a:ln w="9525">
            <a:noFill/>
            <a:miter lim="800000"/>
            <a:headEnd/>
            <a:tailEnd/>
          </a:ln>
        </p:spPr>
        <p:txBody>
          <a:bodyPr/>
          <a:lstStyle/>
          <a:p>
            <a:pPr fontAlgn="auto">
              <a:spcBef>
                <a:spcPts val="0"/>
              </a:spcBef>
              <a:spcAft>
                <a:spcPts val="0"/>
              </a:spcAft>
              <a:defRPr/>
            </a:pPr>
            <a:endParaRPr lang="en-US">
              <a:latin typeface="+mn-lt"/>
            </a:endParaRPr>
          </a:p>
        </p:txBody>
      </p:sp>
      <p:sp>
        <p:nvSpPr>
          <p:cNvPr id="5" name="Picture Placeholder 4"/>
          <p:cNvSpPr>
            <a:spLocks noGrp="1"/>
          </p:cNvSpPr>
          <p:nvPr>
            <p:ph type="pic" sz="quarter" idx="10"/>
          </p:nvPr>
        </p:nvSpPr>
        <p:spPr>
          <a:xfrm>
            <a:off x="5915025" y="200025"/>
            <a:ext cx="3219450" cy="5972176"/>
          </a:xfrm>
          <a:prstGeom prst="rect">
            <a:avLst/>
          </a:prstGeom>
        </p:spPr>
        <p:txBody>
          <a:bodyPr/>
          <a:lstStyle>
            <a:lvl1pPr>
              <a:buNone/>
              <a:defRPr>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9" name="Picture Placeholder 8"/>
          <p:cNvSpPr>
            <a:spLocks noGrp="1"/>
          </p:cNvSpPr>
          <p:nvPr>
            <p:ph type="pic" sz="quarter" idx="11"/>
          </p:nvPr>
        </p:nvSpPr>
        <p:spPr>
          <a:xfrm>
            <a:off x="3124200" y="4800600"/>
            <a:ext cx="2676525" cy="1905000"/>
          </a:xfrm>
          <a:prstGeom prst="rect">
            <a:avLst/>
          </a:prstGeom>
        </p:spPr>
        <p:txBody>
          <a:bodyPr/>
          <a:lstStyle>
            <a:lvl1pPr>
              <a:buNone/>
              <a:defRPr>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22" name="Text Placeholder 39"/>
          <p:cNvSpPr>
            <a:spLocks noGrp="1"/>
          </p:cNvSpPr>
          <p:nvPr>
            <p:ph type="body" sz="quarter" idx="14"/>
          </p:nvPr>
        </p:nvSpPr>
        <p:spPr>
          <a:xfrm>
            <a:off x="464439" y="2152650"/>
            <a:ext cx="5029200" cy="457200"/>
          </a:xfrm>
          <a:prstGeom prst="rect">
            <a:avLst/>
          </a:prstGeom>
        </p:spPr>
        <p:txBody>
          <a:bodyPr/>
          <a:lstStyle>
            <a:lvl1pPr marL="0" indent="0" algn="ctr">
              <a:buNone/>
              <a:defRPr sz="2800" b="1">
                <a:solidFill>
                  <a:schemeClr val="bg1"/>
                </a:solidFill>
                <a:latin typeface="Calibri" panose="020F0502020204030204" pitchFamily="34" charset="0"/>
                <a:cs typeface="Calibri" panose="020F0502020204030204" pitchFamily="34" charset="0"/>
              </a:defRPr>
            </a:lvl1pPr>
          </a:lstStyle>
          <a:p>
            <a:pPr lvl="0"/>
            <a:r>
              <a:rPr lang="en-US" dirty="0"/>
              <a:t>Click to edit Master text styles</a:t>
            </a:r>
          </a:p>
        </p:txBody>
      </p:sp>
    </p:spTree>
    <p:extLst>
      <p:ext uri="{BB962C8B-B14F-4D97-AF65-F5344CB8AC3E}">
        <p14:creationId xmlns:p14="http://schemas.microsoft.com/office/powerpoint/2010/main" val="25809112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xStyles>
    <p:titleStyle>
      <a:lvl1pPr algn="l" rtl="0" eaLnBrk="0" fontAlgn="base" hangingPunct="0">
        <a:spcBef>
          <a:spcPct val="0"/>
        </a:spcBef>
        <a:spcAft>
          <a:spcPct val="0"/>
        </a:spcAft>
        <a:defRPr sz="2700" b="1" i="1" kern="1200">
          <a:solidFill>
            <a:schemeClr val="tx1"/>
          </a:solidFill>
          <a:latin typeface="Arial" pitchFamily="34" charset="0"/>
          <a:ea typeface="+mj-ea"/>
          <a:cs typeface="+mj-cs"/>
        </a:defRPr>
      </a:lvl1pPr>
      <a:lvl2pPr algn="l" rtl="0" eaLnBrk="0" fontAlgn="base" hangingPunct="0">
        <a:spcBef>
          <a:spcPct val="0"/>
        </a:spcBef>
        <a:spcAft>
          <a:spcPct val="0"/>
        </a:spcAft>
        <a:defRPr sz="2700" b="1" i="1">
          <a:solidFill>
            <a:schemeClr val="tx1"/>
          </a:solidFill>
          <a:latin typeface="Arial" pitchFamily="34" charset="0"/>
        </a:defRPr>
      </a:lvl2pPr>
      <a:lvl3pPr algn="l" rtl="0" eaLnBrk="0" fontAlgn="base" hangingPunct="0">
        <a:spcBef>
          <a:spcPct val="0"/>
        </a:spcBef>
        <a:spcAft>
          <a:spcPct val="0"/>
        </a:spcAft>
        <a:defRPr sz="2700" b="1" i="1">
          <a:solidFill>
            <a:schemeClr val="tx1"/>
          </a:solidFill>
          <a:latin typeface="Arial" pitchFamily="34" charset="0"/>
        </a:defRPr>
      </a:lvl3pPr>
      <a:lvl4pPr algn="l" rtl="0" eaLnBrk="0" fontAlgn="base" hangingPunct="0">
        <a:spcBef>
          <a:spcPct val="0"/>
        </a:spcBef>
        <a:spcAft>
          <a:spcPct val="0"/>
        </a:spcAft>
        <a:defRPr sz="2700" b="1" i="1">
          <a:solidFill>
            <a:schemeClr val="tx1"/>
          </a:solidFill>
          <a:latin typeface="Arial" pitchFamily="34" charset="0"/>
        </a:defRPr>
      </a:lvl4pPr>
      <a:lvl5pPr algn="l" rtl="0" eaLnBrk="0" fontAlgn="base" hangingPunct="0">
        <a:spcBef>
          <a:spcPct val="0"/>
        </a:spcBef>
        <a:spcAft>
          <a:spcPct val="0"/>
        </a:spcAft>
        <a:defRPr sz="2700" b="1" i="1">
          <a:solidFill>
            <a:schemeClr val="tx1"/>
          </a:solidFill>
          <a:latin typeface="Arial" pitchFamily="34" charset="0"/>
        </a:defRPr>
      </a:lvl5pPr>
      <a:lvl6pPr marL="457200" algn="l" rtl="0" fontAlgn="base">
        <a:spcBef>
          <a:spcPct val="0"/>
        </a:spcBef>
        <a:spcAft>
          <a:spcPct val="0"/>
        </a:spcAft>
        <a:defRPr sz="2700" b="1" i="1">
          <a:solidFill>
            <a:schemeClr val="tx1"/>
          </a:solidFill>
          <a:latin typeface="Arial" pitchFamily="34" charset="0"/>
        </a:defRPr>
      </a:lvl6pPr>
      <a:lvl7pPr marL="914400" algn="l" rtl="0" fontAlgn="base">
        <a:spcBef>
          <a:spcPct val="0"/>
        </a:spcBef>
        <a:spcAft>
          <a:spcPct val="0"/>
        </a:spcAft>
        <a:defRPr sz="2700" b="1" i="1">
          <a:solidFill>
            <a:schemeClr val="tx1"/>
          </a:solidFill>
          <a:latin typeface="Arial" pitchFamily="34" charset="0"/>
        </a:defRPr>
      </a:lvl7pPr>
      <a:lvl8pPr marL="1371600" algn="l" rtl="0" fontAlgn="base">
        <a:spcBef>
          <a:spcPct val="0"/>
        </a:spcBef>
        <a:spcAft>
          <a:spcPct val="0"/>
        </a:spcAft>
        <a:defRPr sz="2700" b="1" i="1">
          <a:solidFill>
            <a:schemeClr val="tx1"/>
          </a:solidFill>
          <a:latin typeface="Arial" pitchFamily="34" charset="0"/>
        </a:defRPr>
      </a:lvl8pPr>
      <a:lvl9pPr marL="1828800" algn="l" rtl="0" fontAlgn="base">
        <a:spcBef>
          <a:spcPct val="0"/>
        </a:spcBef>
        <a:spcAft>
          <a:spcPct val="0"/>
        </a:spcAft>
        <a:defRPr sz="2700" b="1" i="1">
          <a:solidFill>
            <a:schemeClr val="tx1"/>
          </a:solidFill>
          <a:latin typeface="Arial"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couple.tif" descr="\\angler2\INKD-H\pressp0509 (INKD)\2_In_Progress\Satheesh\d_lharris_healthcare_broch_85x11_hf_v\couple.tif">
            <a:extLst>
              <a:ext uri="{FF2B5EF4-FFF2-40B4-BE49-F238E27FC236}">
                <a16:creationId xmlns:a16="http://schemas.microsoft.com/office/drawing/2014/main" id="{DAA9B63B-8CE5-BB4C-A6CB-3C2AA986358E}"/>
              </a:ext>
            </a:extLst>
          </p:cNvPr>
          <p:cNvPicPr>
            <a:picLocks noGrp="1"/>
          </p:cNvPicPr>
          <p:nvPr>
            <p:ph type="pic" sz="quarter" idx="16"/>
          </p:nvPr>
        </p:nvPicPr>
        <p:blipFill>
          <a:blip r:embed="rId3">
            <a:extLst>
              <a:ext uri="{28A0092B-C50C-407E-A947-70E740481C1C}">
                <a14:useLocalDpi xmlns:a14="http://schemas.microsoft.com/office/drawing/2010/main" val="0"/>
              </a:ext>
            </a:extLst>
          </a:blip>
          <a:srcRect b="15446"/>
          <a:stretch>
            <a:fillRect/>
          </a:stretch>
        </p:blipFill>
        <p:spPr bwMode="auto">
          <a:xfrm>
            <a:off x="228600" y="1219200"/>
            <a:ext cx="5029200" cy="2895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a:extLst>
              <a:ext uri="{FF2B5EF4-FFF2-40B4-BE49-F238E27FC236}">
                <a16:creationId xmlns:a16="http://schemas.microsoft.com/office/drawing/2014/main" id="{ABE35666-4C00-BA46-B610-44F965046057}"/>
              </a:ext>
            </a:extLst>
          </p:cNvPr>
          <p:cNvSpPr txBox="1">
            <a:spLocks noChangeArrowheads="1"/>
          </p:cNvSpPr>
          <p:nvPr/>
        </p:nvSpPr>
        <p:spPr bwMode="auto">
          <a:xfrm>
            <a:off x="381000" y="4572000"/>
            <a:ext cx="84582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latin typeface="Calibri" panose="020F0502020204030204" pitchFamily="34" charset="0"/>
                <a:cs typeface="Calibri" panose="020F0502020204030204" pitchFamily="34" charset="0"/>
              </a:rPr>
              <a:t>“Therefore I exhort first of all that supplications, prayers, intercessions, and giving of thanks be made for all men, for kings and all who are in authority, that we may lead a quiet and…”</a:t>
            </a:r>
          </a:p>
        </p:txBody>
      </p:sp>
      <p:sp>
        <p:nvSpPr>
          <p:cNvPr id="21" name="TextBox 20">
            <a:extLst>
              <a:ext uri="{FF2B5EF4-FFF2-40B4-BE49-F238E27FC236}">
                <a16:creationId xmlns:a16="http://schemas.microsoft.com/office/drawing/2014/main" id="{22A6E2ED-F93F-254F-8DC5-FE41C7493D4A}"/>
              </a:ext>
            </a:extLst>
          </p:cNvPr>
          <p:cNvSpPr txBox="1">
            <a:spLocks noChangeArrowheads="1"/>
          </p:cNvSpPr>
          <p:nvPr/>
        </p:nvSpPr>
        <p:spPr bwMode="auto">
          <a:xfrm>
            <a:off x="5638800" y="2667000"/>
            <a:ext cx="3200400" cy="1288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4800" b="1" dirty="0">
                <a:latin typeface="Calibri" panose="020F0502020204030204" pitchFamily="34" charset="0"/>
                <a:cs typeface="Calibri" panose="020F0502020204030204" pitchFamily="34" charset="0"/>
              </a:rPr>
              <a:t>1 Timothy 2:1-4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strVal val="#ppt_w*0.70"/>
                                          </p:val>
                                        </p:tav>
                                        <p:tav tm="100000">
                                          <p:val>
                                            <p:strVal val="#ppt_w"/>
                                          </p:val>
                                        </p:tav>
                                      </p:tavLst>
                                    </p:anim>
                                    <p:anim calcmode="lin" valueType="num">
                                      <p:cBhvr>
                                        <p:cTn id="8" dur="1000" fill="hold"/>
                                        <p:tgtEl>
                                          <p:spTgt spid="21"/>
                                        </p:tgtEl>
                                        <p:attrNameLst>
                                          <p:attrName>ppt_h</p:attrName>
                                        </p:attrNameLst>
                                      </p:cBhvr>
                                      <p:tavLst>
                                        <p:tav tm="0">
                                          <p:val>
                                            <p:strVal val="#ppt_h"/>
                                          </p:val>
                                        </p:tav>
                                        <p:tav tm="100000">
                                          <p:val>
                                            <p:strVal val="#ppt_h"/>
                                          </p:val>
                                        </p:tav>
                                      </p:tavLst>
                                    </p:anim>
                                    <p:animEffect transition="in" filter="fade">
                                      <p:cBhvr>
                                        <p:cTn id="9" dur="1000"/>
                                        <p:tgtEl>
                                          <p:spTgt spid="21"/>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ppt_x</p:attrName>
                                        </p:attrNameLst>
                                      </p:cBhvr>
                                      <p:tavLst>
                                        <p:tav tm="0">
                                          <p:val>
                                            <p:strVal val="#ppt_x"/>
                                          </p:val>
                                        </p:tav>
                                        <p:tav tm="100000">
                                          <p:val>
                                            <p:strVal val="#ppt_x"/>
                                          </p:val>
                                        </p:tav>
                                      </p:tavLst>
                                    </p:anim>
                                    <p:anim calcmode="lin" valueType="num">
                                      <p:cBhvr>
                                        <p:cTn id="1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couple.tif" descr="\\angler2\INKD-H\pressp0509 (INKD)\2_In_Progress\Satheesh\d_lharris_healthcare_broch_85x11_hf_v\couple.tif">
            <a:extLst>
              <a:ext uri="{FF2B5EF4-FFF2-40B4-BE49-F238E27FC236}">
                <a16:creationId xmlns:a16="http://schemas.microsoft.com/office/drawing/2014/main" id="{5C914E34-2F5E-6D4C-9B72-324B3CA21D49}"/>
              </a:ext>
            </a:extLst>
          </p:cNvPr>
          <p:cNvPicPr>
            <a:picLocks noGrp="1"/>
          </p:cNvPicPr>
          <p:nvPr>
            <p:ph type="pic" sz="quarter" idx="16"/>
          </p:nvPr>
        </p:nvPicPr>
        <p:blipFill>
          <a:blip r:embed="rId2">
            <a:extLst>
              <a:ext uri="{28A0092B-C50C-407E-A947-70E740481C1C}">
                <a14:useLocalDpi xmlns:a14="http://schemas.microsoft.com/office/drawing/2010/main" val="0"/>
              </a:ext>
            </a:extLst>
          </a:blip>
          <a:srcRect b="15446"/>
          <a:stretch>
            <a:fillRect/>
          </a:stretch>
        </p:blipFill>
        <p:spPr bwMode="auto">
          <a:xfrm>
            <a:off x="228600" y="1219200"/>
            <a:ext cx="5029200" cy="2895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a:extLst>
              <a:ext uri="{FF2B5EF4-FFF2-40B4-BE49-F238E27FC236}">
                <a16:creationId xmlns:a16="http://schemas.microsoft.com/office/drawing/2014/main" id="{68DAC9AA-0C79-0A4D-83EF-28563C0532AC}"/>
              </a:ext>
            </a:extLst>
          </p:cNvPr>
          <p:cNvSpPr txBox="1">
            <a:spLocks noChangeArrowheads="1"/>
          </p:cNvSpPr>
          <p:nvPr/>
        </p:nvSpPr>
        <p:spPr bwMode="auto">
          <a:xfrm>
            <a:off x="381000" y="4572000"/>
            <a:ext cx="84582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latin typeface="Calibri" panose="020F0502020204030204" pitchFamily="34" charset="0"/>
                <a:cs typeface="Calibri" panose="020F0502020204030204" pitchFamily="34" charset="0"/>
              </a:rPr>
              <a:t>“…peaceable life in all godliness and reverence. For this is good and acceptable in the sight of God our Savior, who desires all men to be saved and to come to the knowledge of the truth.”</a:t>
            </a:r>
          </a:p>
          <a:p>
            <a:pPr eaLnBrk="1" hangingPunct="1"/>
            <a:endParaRPr lang="en-US" altLang="en-US" sz="2800" b="1"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4A25C941-96E7-164B-9423-1EBA10BC08D0}"/>
              </a:ext>
            </a:extLst>
          </p:cNvPr>
          <p:cNvSpPr txBox="1">
            <a:spLocks noChangeArrowheads="1"/>
          </p:cNvSpPr>
          <p:nvPr/>
        </p:nvSpPr>
        <p:spPr bwMode="auto">
          <a:xfrm>
            <a:off x="5638800" y="2667000"/>
            <a:ext cx="3200400" cy="1288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4800" b="1" dirty="0">
                <a:latin typeface="Calibri" panose="020F0502020204030204" pitchFamily="34" charset="0"/>
                <a:cs typeface="Calibri" panose="020F0502020204030204" pitchFamily="34" charset="0"/>
              </a:rPr>
              <a:t>1 Timothy 2:1-4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20">
            <a:extLst>
              <a:ext uri="{FF2B5EF4-FFF2-40B4-BE49-F238E27FC236}">
                <a16:creationId xmlns:a16="http://schemas.microsoft.com/office/drawing/2014/main" id="{D053A735-DEEC-C642-AA5E-33727484A128}"/>
              </a:ext>
            </a:extLst>
          </p:cNvPr>
          <p:cNvSpPr txBox="1">
            <a:spLocks noChangeArrowheads="1"/>
          </p:cNvSpPr>
          <p:nvPr/>
        </p:nvSpPr>
        <p:spPr bwMode="auto">
          <a:xfrm>
            <a:off x="5029200" y="5105400"/>
            <a:ext cx="37338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400" b="1" dirty="0">
                <a:latin typeface="Calibri" panose="020F0502020204030204" pitchFamily="34" charset="0"/>
                <a:cs typeface="Calibri" panose="020F0502020204030204" pitchFamily="34" charset="0"/>
              </a:rPr>
              <a:t>The Angels Are Concerned</a:t>
            </a:r>
          </a:p>
        </p:txBody>
      </p:sp>
      <p:sp>
        <p:nvSpPr>
          <p:cNvPr id="17" name="TextBox 16">
            <a:extLst>
              <a:ext uri="{FF2B5EF4-FFF2-40B4-BE49-F238E27FC236}">
                <a16:creationId xmlns:a16="http://schemas.microsoft.com/office/drawing/2014/main" id="{FE40ED41-DDA9-CF46-A23E-E1465692D8C2}"/>
              </a:ext>
            </a:extLst>
          </p:cNvPr>
          <p:cNvSpPr txBox="1">
            <a:spLocks noChangeArrowheads="1"/>
          </p:cNvSpPr>
          <p:nvPr/>
        </p:nvSpPr>
        <p:spPr bwMode="auto">
          <a:xfrm>
            <a:off x="609600" y="2133600"/>
            <a:ext cx="7924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9113" indent="-5191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14288" indent="-14288" algn="ctr" eaLnBrk="1" hangingPunct="1"/>
            <a:r>
              <a:rPr lang="en-US" altLang="en-US" sz="3600" b="1" dirty="0">
                <a:latin typeface="Calibri" panose="020F0502020204030204" pitchFamily="34" charset="0"/>
                <a:cs typeface="Calibri" panose="020F0502020204030204" pitchFamily="34" charset="0"/>
              </a:rPr>
              <a:t>They rejoice when the lost are saved (Luke 15:7-10).</a:t>
            </a:r>
          </a:p>
        </p:txBody>
      </p:sp>
      <p:pic>
        <p:nvPicPr>
          <p:cNvPr id="12293" name="motherdaughter.tif" descr="\\angler2\INKD-H\pressp0509 (INKD)\2_In_Progress\Satheesh\d_lharris_healthcare_broch_85x11_hf_v\motherdaughter.tif">
            <a:extLst>
              <a:ext uri="{FF2B5EF4-FFF2-40B4-BE49-F238E27FC236}">
                <a16:creationId xmlns:a16="http://schemas.microsoft.com/office/drawing/2014/main" id="{2590DDDE-680F-CA4B-95B8-BD440D101539}"/>
              </a:ext>
            </a:extLst>
          </p:cNvPr>
          <p:cNvPicPr>
            <a:picLocks/>
          </p:cNvPicPr>
          <p:nvPr/>
        </p:nvPicPr>
        <p:blipFill>
          <a:blip r:embed="rId2">
            <a:extLst>
              <a:ext uri="{28A0092B-C50C-407E-A947-70E740481C1C}">
                <a14:useLocalDpi xmlns:a14="http://schemas.microsoft.com/office/drawing/2010/main" val="0"/>
              </a:ext>
            </a:extLst>
          </a:blip>
          <a:srcRect t="43845" b="13496"/>
          <a:stretch>
            <a:fillRect/>
          </a:stretch>
        </p:blipFill>
        <p:spPr bwMode="auto">
          <a:xfrm>
            <a:off x="228600" y="4953000"/>
            <a:ext cx="4495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20">
            <a:extLst>
              <a:ext uri="{FF2B5EF4-FFF2-40B4-BE49-F238E27FC236}">
                <a16:creationId xmlns:a16="http://schemas.microsoft.com/office/drawing/2014/main" id="{8F5AB63B-51B3-E940-9F0C-5883709F6B16}"/>
              </a:ext>
            </a:extLst>
          </p:cNvPr>
          <p:cNvSpPr txBox="1">
            <a:spLocks noChangeArrowheads="1"/>
          </p:cNvSpPr>
          <p:nvPr/>
        </p:nvSpPr>
        <p:spPr bwMode="auto">
          <a:xfrm>
            <a:off x="457200" y="609600"/>
            <a:ext cx="8229600" cy="60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60000"/>
              </a:lnSpc>
            </a:pPr>
            <a:r>
              <a:rPr lang="en-US" altLang="en-US" sz="5000" b="1" dirty="0">
                <a:latin typeface="Calibri" panose="020F0502020204030204" pitchFamily="34" charset="0"/>
                <a:cs typeface="Calibri" panose="020F0502020204030204" pitchFamily="34" charset="0"/>
              </a:rPr>
              <a:t>Heaven’s Concern for the Lost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2000"/>
                                        <p:tgtEl>
                                          <p:spTgt spid="16"/>
                                        </p:tgtEl>
                                      </p:cBhvr>
                                    </p:animEffect>
                                  </p:childTnLst>
                                </p:cTn>
                              </p:par>
                              <p:par>
                                <p:cTn id="15" presetID="42" presetClass="entr" presetSubtype="0" fill="hold" nodeType="withEffect">
                                  <p:stCondLst>
                                    <p:cond delay="0"/>
                                  </p:stCondLst>
                                  <p:childTnLst>
                                    <p:set>
                                      <p:cBhvr>
                                        <p:cTn id="16" dur="1" fill="hold">
                                          <p:stCondLst>
                                            <p:cond delay="0"/>
                                          </p:stCondLst>
                                        </p:cTn>
                                        <p:tgtEl>
                                          <p:spTgt spid="17">
                                            <p:txEl>
                                              <p:pRg st="0" end="0"/>
                                            </p:txEl>
                                          </p:spTgt>
                                        </p:tgtEl>
                                        <p:attrNameLst>
                                          <p:attrName>style.visibility</p:attrName>
                                        </p:attrNameLst>
                                      </p:cBhvr>
                                      <p:to>
                                        <p:strVal val="visible"/>
                                      </p:to>
                                    </p:set>
                                    <p:animEffect transition="in" filter="fade">
                                      <p:cBhvr>
                                        <p:cTn id="17" dur="1000"/>
                                        <p:tgtEl>
                                          <p:spTgt spid="17">
                                            <p:txEl>
                                              <p:pRg st="0" end="0"/>
                                            </p:txEl>
                                          </p:spTgt>
                                        </p:tgtEl>
                                      </p:cBhvr>
                                    </p:animEffect>
                                    <p:anim calcmode="lin" valueType="num">
                                      <p:cBhvr>
                                        <p:cTn id="1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20">
            <a:extLst>
              <a:ext uri="{FF2B5EF4-FFF2-40B4-BE49-F238E27FC236}">
                <a16:creationId xmlns:a16="http://schemas.microsoft.com/office/drawing/2014/main" id="{D54BF026-5690-0241-BBE6-B6532D232F4A}"/>
              </a:ext>
            </a:extLst>
          </p:cNvPr>
          <p:cNvSpPr txBox="1">
            <a:spLocks noChangeArrowheads="1"/>
          </p:cNvSpPr>
          <p:nvPr/>
        </p:nvSpPr>
        <p:spPr bwMode="auto">
          <a:xfrm>
            <a:off x="304800" y="5105400"/>
            <a:ext cx="37338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400" b="1" dirty="0">
                <a:latin typeface="Calibri" panose="020F0502020204030204" pitchFamily="34" charset="0"/>
                <a:cs typeface="Calibri" panose="020F0502020204030204" pitchFamily="34" charset="0"/>
              </a:rPr>
              <a:t>God the Father is Concerned</a:t>
            </a:r>
          </a:p>
        </p:txBody>
      </p:sp>
      <p:pic>
        <p:nvPicPr>
          <p:cNvPr id="9219" name="motherdaughter.tif" descr="\\angler2\INKD-H\pressp0509 (INKD)\2_In_Progress\Satheesh\d_lharris_healthcare_broch_85x11_hf_v\motherdaughter.tif">
            <a:extLst>
              <a:ext uri="{FF2B5EF4-FFF2-40B4-BE49-F238E27FC236}">
                <a16:creationId xmlns:a16="http://schemas.microsoft.com/office/drawing/2014/main" id="{BB8E690A-709B-144F-8A92-20BC388044E1}"/>
              </a:ext>
            </a:extLst>
          </p:cNvPr>
          <p:cNvPicPr>
            <a:picLocks noGrp="1"/>
          </p:cNvPicPr>
          <p:nvPr>
            <p:ph type="pic" sz="quarter" idx="12"/>
          </p:nvPr>
        </p:nvPicPr>
        <p:blipFill>
          <a:blip r:embed="rId3">
            <a:extLst>
              <a:ext uri="{28A0092B-C50C-407E-A947-70E740481C1C}">
                <a14:useLocalDpi xmlns:a14="http://schemas.microsoft.com/office/drawing/2010/main" val="0"/>
              </a:ext>
            </a:extLst>
          </a:blip>
          <a:srcRect t="43845" b="13496"/>
          <a:stretch>
            <a:fillRect/>
          </a:stretch>
        </p:blipFill>
        <p:spPr bwMode="auto">
          <a:xfrm>
            <a:off x="4343400" y="4953000"/>
            <a:ext cx="46482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0">
            <a:extLst>
              <a:ext uri="{FF2B5EF4-FFF2-40B4-BE49-F238E27FC236}">
                <a16:creationId xmlns:a16="http://schemas.microsoft.com/office/drawing/2014/main" id="{74E08300-2385-6845-ACF7-395BBF6A7325}"/>
              </a:ext>
            </a:extLst>
          </p:cNvPr>
          <p:cNvSpPr txBox="1">
            <a:spLocks noChangeArrowheads="1"/>
          </p:cNvSpPr>
          <p:nvPr/>
        </p:nvSpPr>
        <p:spPr bwMode="auto">
          <a:xfrm>
            <a:off x="457200" y="609600"/>
            <a:ext cx="8229600" cy="60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60000"/>
              </a:lnSpc>
            </a:pPr>
            <a:r>
              <a:rPr lang="en-US" altLang="en-US" sz="5000" b="1" dirty="0">
                <a:latin typeface="Calibri" panose="020F0502020204030204" pitchFamily="34" charset="0"/>
                <a:cs typeface="Calibri" panose="020F0502020204030204" pitchFamily="34" charset="0"/>
              </a:rPr>
              <a:t>Heaven’s Concern for the Lost</a:t>
            </a:r>
          </a:p>
        </p:txBody>
      </p:sp>
      <p:sp>
        <p:nvSpPr>
          <p:cNvPr id="17" name="TextBox 16">
            <a:extLst>
              <a:ext uri="{FF2B5EF4-FFF2-40B4-BE49-F238E27FC236}">
                <a16:creationId xmlns:a16="http://schemas.microsoft.com/office/drawing/2014/main" id="{505A6B21-F003-5147-A750-390D4104A4DB}"/>
              </a:ext>
            </a:extLst>
          </p:cNvPr>
          <p:cNvSpPr txBox="1">
            <a:spLocks noChangeArrowheads="1"/>
          </p:cNvSpPr>
          <p:nvPr/>
        </p:nvSpPr>
        <p:spPr bwMode="auto">
          <a:xfrm>
            <a:off x="609600" y="1676400"/>
            <a:ext cx="79248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9113" indent="-519113" eaLnBrk="0" hangingPunct="0">
              <a:defRPr>
                <a:solidFill>
                  <a:schemeClr val="tx1"/>
                </a:solidFill>
                <a:latin typeface="Arial" panose="020B0604020202020204" pitchFamily="34" charset="0"/>
              </a:defRPr>
            </a:lvl1pPr>
            <a:lvl2pPr marL="976313" indent="-519113"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latin typeface="Calibri" panose="020F0502020204030204" pitchFamily="34" charset="0"/>
                <a:cs typeface="Calibri" panose="020F0502020204030204" pitchFamily="34" charset="0"/>
              </a:rPr>
              <a:t>1. He is called “Our Savior” (1 Tim. 1:1).</a:t>
            </a:r>
          </a:p>
          <a:p>
            <a:pPr eaLnBrk="1" hangingPunct="1"/>
            <a:r>
              <a:rPr lang="en-US" altLang="en-US" sz="2800" b="1" dirty="0">
                <a:latin typeface="Calibri" panose="020F0502020204030204" pitchFamily="34" charset="0"/>
                <a:cs typeface="Calibri" panose="020F0502020204030204" pitchFamily="34" charset="0"/>
              </a:rPr>
              <a:t>2. He saves us…</a:t>
            </a:r>
          </a:p>
          <a:p>
            <a:pPr lvl="1" eaLnBrk="1" hangingPunct="1">
              <a:buFontTx/>
              <a:buBlip>
                <a:blip r:embed="rId4"/>
              </a:buBlip>
            </a:pPr>
            <a:r>
              <a:rPr lang="en-US" altLang="en-US" sz="2800" b="1" dirty="0">
                <a:latin typeface="Calibri" panose="020F0502020204030204" pitchFamily="34" charset="0"/>
                <a:cs typeface="Calibri" panose="020F0502020204030204" pitchFamily="34" charset="0"/>
              </a:rPr>
              <a:t>By His Love (Rom. 5:6-8).</a:t>
            </a:r>
          </a:p>
          <a:p>
            <a:pPr lvl="1" eaLnBrk="1" hangingPunct="1">
              <a:buFontTx/>
              <a:buBlip>
                <a:blip r:embed="rId4"/>
              </a:buBlip>
            </a:pPr>
            <a:r>
              <a:rPr lang="en-US" altLang="en-US" sz="2800" b="1" dirty="0">
                <a:latin typeface="Calibri" panose="020F0502020204030204" pitchFamily="34" charset="0"/>
                <a:cs typeface="Calibri" panose="020F0502020204030204" pitchFamily="34" charset="0"/>
              </a:rPr>
              <a:t>By His Grace (Titus 2:11-15).</a:t>
            </a:r>
          </a:p>
          <a:p>
            <a:pPr lvl="1" eaLnBrk="1" hangingPunct="1">
              <a:buFontTx/>
              <a:buBlip>
                <a:blip r:embed="rId4"/>
              </a:buBlip>
            </a:pPr>
            <a:r>
              <a:rPr lang="en-US" altLang="en-US" sz="2800" b="1" dirty="0">
                <a:latin typeface="Calibri" panose="020F0502020204030204" pitchFamily="34" charset="0"/>
                <a:cs typeface="Calibri" panose="020F0502020204030204" pitchFamily="34" charset="0"/>
              </a:rPr>
              <a:t>By His Mercy (Titus 3:4-7).</a:t>
            </a:r>
          </a:p>
          <a:p>
            <a:pPr lvl="1" eaLnBrk="1" hangingPunct="1">
              <a:buFontTx/>
              <a:buBlip>
                <a:blip r:embed="rId4"/>
              </a:buBlip>
            </a:pPr>
            <a:r>
              <a:rPr lang="en-US" altLang="en-US" sz="2800" b="1" dirty="0">
                <a:latin typeface="Calibri" panose="020F0502020204030204" pitchFamily="34" charset="0"/>
                <a:cs typeface="Calibri" panose="020F0502020204030204" pitchFamily="34" charset="0"/>
              </a:rPr>
              <a:t>By His Patience (2 Pet. 3:9; Rom. 2:2-4).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animEffect transition="in" filter="fade">
                                      <p:cBhvr>
                                        <p:cTn id="12" dur="1000"/>
                                        <p:tgtEl>
                                          <p:spTgt spid="17">
                                            <p:txEl>
                                              <p:pRg st="0" end="0"/>
                                            </p:txEl>
                                          </p:spTgt>
                                        </p:tgtEl>
                                      </p:cBhvr>
                                    </p:animEffect>
                                    <p:anim calcmode="lin" valueType="num">
                                      <p:cBhvr>
                                        <p:cTn id="13"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7">
                                            <p:txEl>
                                              <p:pRg st="1" end="1"/>
                                            </p:txEl>
                                          </p:spTgt>
                                        </p:tgtEl>
                                        <p:attrNameLst>
                                          <p:attrName>style.visibility</p:attrName>
                                        </p:attrNameLst>
                                      </p:cBhvr>
                                      <p:to>
                                        <p:strVal val="visible"/>
                                      </p:to>
                                    </p:set>
                                    <p:animEffect transition="in" filter="fade">
                                      <p:cBhvr>
                                        <p:cTn id="19" dur="1000"/>
                                        <p:tgtEl>
                                          <p:spTgt spid="17">
                                            <p:txEl>
                                              <p:pRg st="1" end="1"/>
                                            </p:txEl>
                                          </p:spTgt>
                                        </p:tgtEl>
                                      </p:cBhvr>
                                    </p:animEffect>
                                    <p:anim calcmode="lin" valueType="num">
                                      <p:cBhvr>
                                        <p:cTn id="20"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17">
                                            <p:txEl>
                                              <p:pRg st="2" end="2"/>
                                            </p:txEl>
                                          </p:spTgt>
                                        </p:tgtEl>
                                        <p:attrNameLst>
                                          <p:attrName>style.visibility</p:attrName>
                                        </p:attrNameLst>
                                      </p:cBhvr>
                                      <p:to>
                                        <p:strVal val="visible"/>
                                      </p:to>
                                    </p:set>
                                    <p:animEffect transition="in" filter="fade">
                                      <p:cBhvr>
                                        <p:cTn id="26" dur="1000"/>
                                        <p:tgtEl>
                                          <p:spTgt spid="17">
                                            <p:txEl>
                                              <p:pRg st="2" end="2"/>
                                            </p:txEl>
                                          </p:spTgt>
                                        </p:tgtEl>
                                      </p:cBhvr>
                                    </p:animEffect>
                                    <p:anim calcmode="lin" valueType="num">
                                      <p:cBhvr>
                                        <p:cTn id="27"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17">
                                            <p:txEl>
                                              <p:pRg st="3" end="3"/>
                                            </p:txEl>
                                          </p:spTgt>
                                        </p:tgtEl>
                                        <p:attrNameLst>
                                          <p:attrName>style.visibility</p:attrName>
                                        </p:attrNameLst>
                                      </p:cBhvr>
                                      <p:to>
                                        <p:strVal val="visible"/>
                                      </p:to>
                                    </p:set>
                                    <p:animEffect transition="in" filter="fade">
                                      <p:cBhvr>
                                        <p:cTn id="33" dur="1000"/>
                                        <p:tgtEl>
                                          <p:spTgt spid="17">
                                            <p:txEl>
                                              <p:pRg st="3" end="3"/>
                                            </p:txEl>
                                          </p:spTgt>
                                        </p:tgtEl>
                                      </p:cBhvr>
                                    </p:animEffect>
                                    <p:anim calcmode="lin" valueType="num">
                                      <p:cBhvr>
                                        <p:cTn id="34"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17">
                                            <p:txEl>
                                              <p:pRg st="4" end="4"/>
                                            </p:txEl>
                                          </p:spTgt>
                                        </p:tgtEl>
                                        <p:attrNameLst>
                                          <p:attrName>style.visibility</p:attrName>
                                        </p:attrNameLst>
                                      </p:cBhvr>
                                      <p:to>
                                        <p:strVal val="visible"/>
                                      </p:to>
                                    </p:set>
                                    <p:animEffect transition="in" filter="fade">
                                      <p:cBhvr>
                                        <p:cTn id="40" dur="1000"/>
                                        <p:tgtEl>
                                          <p:spTgt spid="17">
                                            <p:txEl>
                                              <p:pRg st="4" end="4"/>
                                            </p:txEl>
                                          </p:spTgt>
                                        </p:tgtEl>
                                      </p:cBhvr>
                                    </p:animEffect>
                                    <p:anim calcmode="lin" valueType="num">
                                      <p:cBhvr>
                                        <p:cTn id="41"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nodeType="clickEffect">
                                  <p:stCondLst>
                                    <p:cond delay="0"/>
                                  </p:stCondLst>
                                  <p:childTnLst>
                                    <p:set>
                                      <p:cBhvr>
                                        <p:cTn id="46" dur="1" fill="hold">
                                          <p:stCondLst>
                                            <p:cond delay="0"/>
                                          </p:stCondLst>
                                        </p:cTn>
                                        <p:tgtEl>
                                          <p:spTgt spid="17">
                                            <p:txEl>
                                              <p:pRg st="5" end="5"/>
                                            </p:txEl>
                                          </p:spTgt>
                                        </p:tgtEl>
                                        <p:attrNameLst>
                                          <p:attrName>style.visibility</p:attrName>
                                        </p:attrNameLst>
                                      </p:cBhvr>
                                      <p:to>
                                        <p:strVal val="visible"/>
                                      </p:to>
                                    </p:set>
                                    <p:animEffect transition="in" filter="fade">
                                      <p:cBhvr>
                                        <p:cTn id="47" dur="1000"/>
                                        <p:tgtEl>
                                          <p:spTgt spid="17">
                                            <p:txEl>
                                              <p:pRg st="5" end="5"/>
                                            </p:txEl>
                                          </p:spTgt>
                                        </p:tgtEl>
                                      </p:cBhvr>
                                    </p:animEffect>
                                    <p:anim calcmode="lin" valueType="num">
                                      <p:cBhvr>
                                        <p:cTn id="48"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20">
            <a:extLst>
              <a:ext uri="{FF2B5EF4-FFF2-40B4-BE49-F238E27FC236}">
                <a16:creationId xmlns:a16="http://schemas.microsoft.com/office/drawing/2014/main" id="{84991FCB-4C8F-3546-B22C-A3572134231F}"/>
              </a:ext>
            </a:extLst>
          </p:cNvPr>
          <p:cNvSpPr txBox="1">
            <a:spLocks noChangeArrowheads="1"/>
          </p:cNvSpPr>
          <p:nvPr/>
        </p:nvSpPr>
        <p:spPr bwMode="auto">
          <a:xfrm>
            <a:off x="228600" y="5029200"/>
            <a:ext cx="37338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400" b="1" dirty="0">
                <a:latin typeface="Calibri" panose="020F0502020204030204" pitchFamily="34" charset="0"/>
                <a:cs typeface="Calibri" panose="020F0502020204030204" pitchFamily="34" charset="0"/>
              </a:rPr>
              <a:t>The Holy Spirit is Concerned</a:t>
            </a:r>
          </a:p>
        </p:txBody>
      </p:sp>
      <p:pic>
        <p:nvPicPr>
          <p:cNvPr id="11267" name="motherdaughter.tif" descr="\\angler2\INKD-H\pressp0509 (INKD)\2_In_Progress\Satheesh\d_lharris_healthcare_broch_85x11_hf_v\motherdaughter.tif">
            <a:extLst>
              <a:ext uri="{FF2B5EF4-FFF2-40B4-BE49-F238E27FC236}">
                <a16:creationId xmlns:a16="http://schemas.microsoft.com/office/drawing/2014/main" id="{9851E95C-187A-7341-837A-DE77B591EBDE}"/>
              </a:ext>
            </a:extLst>
          </p:cNvPr>
          <p:cNvPicPr>
            <a:picLocks noGrp="1"/>
          </p:cNvPicPr>
          <p:nvPr>
            <p:ph type="pic" sz="quarter" idx="4294967295"/>
          </p:nvPr>
        </p:nvPicPr>
        <p:blipFill>
          <a:blip r:embed="rId2">
            <a:extLst>
              <a:ext uri="{28A0092B-C50C-407E-A947-70E740481C1C}">
                <a14:useLocalDpi xmlns:a14="http://schemas.microsoft.com/office/drawing/2010/main" val="0"/>
              </a:ext>
            </a:extLst>
          </a:blip>
          <a:srcRect t="43845" b="13496"/>
          <a:stretch>
            <a:fillRect/>
          </a:stretch>
        </p:blipFill>
        <p:spPr bwMode="auto">
          <a:xfrm>
            <a:off x="4191000" y="4876800"/>
            <a:ext cx="4724400" cy="1752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a:extLst>
              <a:ext uri="{FF2B5EF4-FFF2-40B4-BE49-F238E27FC236}">
                <a16:creationId xmlns:a16="http://schemas.microsoft.com/office/drawing/2014/main" id="{A90C314C-97CF-2542-A196-F3A361EA9715}"/>
              </a:ext>
            </a:extLst>
          </p:cNvPr>
          <p:cNvSpPr txBox="1">
            <a:spLocks noChangeArrowheads="1"/>
          </p:cNvSpPr>
          <p:nvPr/>
        </p:nvSpPr>
        <p:spPr bwMode="auto">
          <a:xfrm>
            <a:off x="457200" y="1632102"/>
            <a:ext cx="843571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19113" indent="-519113" eaLnBrk="0" hangingPunct="0">
              <a:defRPr>
                <a:solidFill>
                  <a:schemeClr val="tx1"/>
                </a:solidFill>
                <a:latin typeface="Arial" panose="020B0604020202020204" pitchFamily="34" charset="0"/>
              </a:defRPr>
            </a:lvl1pPr>
            <a:lvl2pPr marL="976313" indent="-519113"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AutoNum type="arabicPeriod"/>
            </a:pPr>
            <a:r>
              <a:rPr lang="en-US" altLang="en-US" sz="2800" b="1" dirty="0">
                <a:latin typeface="Trebushet MS"/>
              </a:rPr>
              <a:t>He is the Spirit of Truth (John 16:12-13; 2 Pet. 1:3).</a:t>
            </a:r>
          </a:p>
          <a:p>
            <a:pPr eaLnBrk="1" hangingPunct="1">
              <a:buAutoNum type="arabicPeriod"/>
            </a:pPr>
            <a:r>
              <a:rPr lang="en-US" altLang="en-US" sz="2800" b="1" dirty="0">
                <a:latin typeface="Trebushet MS"/>
              </a:rPr>
              <a:t>He is said to…</a:t>
            </a:r>
          </a:p>
          <a:p>
            <a:pPr lvl="1" eaLnBrk="1" hangingPunct="1">
              <a:buFontTx/>
              <a:buBlip>
                <a:blip r:embed="rId3"/>
              </a:buBlip>
            </a:pPr>
            <a:r>
              <a:rPr lang="en-US" altLang="en-US" sz="2800" b="1" dirty="0">
                <a:latin typeface="Trebushet MS"/>
              </a:rPr>
              <a:t>Convict us of sin (John 16:8-9; Heb. 4:12).</a:t>
            </a:r>
          </a:p>
          <a:p>
            <a:pPr lvl="1" eaLnBrk="1" hangingPunct="1">
              <a:buFontTx/>
              <a:buBlip>
                <a:blip r:embed="rId3"/>
              </a:buBlip>
            </a:pPr>
            <a:r>
              <a:rPr lang="en-US" altLang="en-US" sz="2800" b="1" dirty="0">
                <a:latin typeface="Trebushet MS"/>
              </a:rPr>
              <a:t>He invites us </a:t>
            </a:r>
            <a:r>
              <a:rPr lang="en-US" altLang="en-US" sz="2600" b="1" dirty="0">
                <a:latin typeface="Trebushet MS"/>
              </a:rPr>
              <a:t>(Rev. 22:17; 2 Thess. 2:13-14).</a:t>
            </a:r>
          </a:p>
          <a:p>
            <a:pPr lvl="1" eaLnBrk="1" hangingPunct="1">
              <a:buFontTx/>
              <a:buBlip>
                <a:blip r:embed="rId3"/>
              </a:buBlip>
            </a:pPr>
            <a:r>
              <a:rPr lang="en-US" altLang="en-US" sz="2800" b="1" dirty="0">
                <a:latin typeface="Trebushet MS"/>
              </a:rPr>
              <a:t>He wants to dwell in us (Titus 3:5-6; Eph. 3:14-17; Rom. 8:5).</a:t>
            </a:r>
          </a:p>
        </p:txBody>
      </p:sp>
      <p:sp>
        <p:nvSpPr>
          <p:cNvPr id="6" name="TextBox 20">
            <a:extLst>
              <a:ext uri="{FF2B5EF4-FFF2-40B4-BE49-F238E27FC236}">
                <a16:creationId xmlns:a16="http://schemas.microsoft.com/office/drawing/2014/main" id="{16FADFCC-BF8B-0F4A-86AD-624931C96903}"/>
              </a:ext>
            </a:extLst>
          </p:cNvPr>
          <p:cNvSpPr txBox="1">
            <a:spLocks noChangeArrowheads="1"/>
          </p:cNvSpPr>
          <p:nvPr/>
        </p:nvSpPr>
        <p:spPr bwMode="auto">
          <a:xfrm>
            <a:off x="457200" y="609600"/>
            <a:ext cx="8229600" cy="60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60000"/>
              </a:lnSpc>
            </a:pPr>
            <a:r>
              <a:rPr lang="en-US" altLang="en-US" sz="5000" b="1" dirty="0">
                <a:latin typeface="Calibri" panose="020F0502020204030204" pitchFamily="34" charset="0"/>
                <a:cs typeface="Calibri" panose="020F0502020204030204" pitchFamily="34" charset="0"/>
              </a:rPr>
              <a:t>Heaven’s Concern for the Lost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animEffect transition="in" filter="fade">
                                      <p:cBhvr>
                                        <p:cTn id="12" dur="1000"/>
                                        <p:tgtEl>
                                          <p:spTgt spid="17">
                                            <p:txEl>
                                              <p:pRg st="0" end="0"/>
                                            </p:txEl>
                                          </p:spTgt>
                                        </p:tgtEl>
                                      </p:cBhvr>
                                    </p:animEffect>
                                    <p:anim calcmode="lin" valueType="num">
                                      <p:cBhvr>
                                        <p:cTn id="13"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7">
                                            <p:txEl>
                                              <p:pRg st="1" end="1"/>
                                            </p:txEl>
                                          </p:spTgt>
                                        </p:tgtEl>
                                        <p:attrNameLst>
                                          <p:attrName>style.visibility</p:attrName>
                                        </p:attrNameLst>
                                      </p:cBhvr>
                                      <p:to>
                                        <p:strVal val="visible"/>
                                      </p:to>
                                    </p:set>
                                    <p:animEffect transition="in" filter="fade">
                                      <p:cBhvr>
                                        <p:cTn id="19" dur="1000"/>
                                        <p:tgtEl>
                                          <p:spTgt spid="17">
                                            <p:txEl>
                                              <p:pRg st="1" end="1"/>
                                            </p:txEl>
                                          </p:spTgt>
                                        </p:tgtEl>
                                      </p:cBhvr>
                                    </p:animEffect>
                                    <p:anim calcmode="lin" valueType="num">
                                      <p:cBhvr>
                                        <p:cTn id="20"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17">
                                            <p:txEl>
                                              <p:pRg st="2" end="2"/>
                                            </p:txEl>
                                          </p:spTgt>
                                        </p:tgtEl>
                                        <p:attrNameLst>
                                          <p:attrName>style.visibility</p:attrName>
                                        </p:attrNameLst>
                                      </p:cBhvr>
                                      <p:to>
                                        <p:strVal val="visible"/>
                                      </p:to>
                                    </p:set>
                                    <p:animEffect transition="in" filter="fade">
                                      <p:cBhvr>
                                        <p:cTn id="26" dur="1000"/>
                                        <p:tgtEl>
                                          <p:spTgt spid="17">
                                            <p:txEl>
                                              <p:pRg st="2" end="2"/>
                                            </p:txEl>
                                          </p:spTgt>
                                        </p:tgtEl>
                                      </p:cBhvr>
                                    </p:animEffect>
                                    <p:anim calcmode="lin" valueType="num">
                                      <p:cBhvr>
                                        <p:cTn id="27"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17">
                                            <p:txEl>
                                              <p:pRg st="3" end="3"/>
                                            </p:txEl>
                                          </p:spTgt>
                                        </p:tgtEl>
                                        <p:attrNameLst>
                                          <p:attrName>style.visibility</p:attrName>
                                        </p:attrNameLst>
                                      </p:cBhvr>
                                      <p:to>
                                        <p:strVal val="visible"/>
                                      </p:to>
                                    </p:set>
                                    <p:animEffect transition="in" filter="fade">
                                      <p:cBhvr>
                                        <p:cTn id="33" dur="1000"/>
                                        <p:tgtEl>
                                          <p:spTgt spid="17">
                                            <p:txEl>
                                              <p:pRg st="3" end="3"/>
                                            </p:txEl>
                                          </p:spTgt>
                                        </p:tgtEl>
                                      </p:cBhvr>
                                    </p:animEffect>
                                    <p:anim calcmode="lin" valueType="num">
                                      <p:cBhvr>
                                        <p:cTn id="34"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17">
                                            <p:txEl>
                                              <p:pRg st="4" end="4"/>
                                            </p:txEl>
                                          </p:spTgt>
                                        </p:tgtEl>
                                        <p:attrNameLst>
                                          <p:attrName>style.visibility</p:attrName>
                                        </p:attrNameLst>
                                      </p:cBhvr>
                                      <p:to>
                                        <p:strVal val="visible"/>
                                      </p:to>
                                    </p:set>
                                    <p:animEffect transition="in" filter="fade">
                                      <p:cBhvr>
                                        <p:cTn id="40" dur="1000"/>
                                        <p:tgtEl>
                                          <p:spTgt spid="17">
                                            <p:txEl>
                                              <p:pRg st="4" end="4"/>
                                            </p:txEl>
                                          </p:spTgt>
                                        </p:tgtEl>
                                      </p:cBhvr>
                                    </p:animEffect>
                                    <p:anim calcmode="lin" valueType="num">
                                      <p:cBhvr>
                                        <p:cTn id="41"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20">
            <a:extLst>
              <a:ext uri="{FF2B5EF4-FFF2-40B4-BE49-F238E27FC236}">
                <a16:creationId xmlns:a16="http://schemas.microsoft.com/office/drawing/2014/main" id="{BFC4C215-3B4D-DD4A-93D9-FBC9DA410BE6}"/>
              </a:ext>
            </a:extLst>
          </p:cNvPr>
          <p:cNvSpPr txBox="1">
            <a:spLocks noChangeArrowheads="1"/>
          </p:cNvSpPr>
          <p:nvPr/>
        </p:nvSpPr>
        <p:spPr bwMode="auto">
          <a:xfrm>
            <a:off x="5105400" y="5029200"/>
            <a:ext cx="37338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400" b="1" dirty="0">
                <a:latin typeface="Calibri" panose="020F0502020204030204" pitchFamily="34" charset="0"/>
                <a:cs typeface="Calibri" panose="020F0502020204030204" pitchFamily="34" charset="0"/>
              </a:rPr>
              <a:t>Jesus is Concerned</a:t>
            </a:r>
          </a:p>
        </p:txBody>
      </p:sp>
      <p:sp>
        <p:nvSpPr>
          <p:cNvPr id="17" name="TextBox 16">
            <a:extLst>
              <a:ext uri="{FF2B5EF4-FFF2-40B4-BE49-F238E27FC236}">
                <a16:creationId xmlns:a16="http://schemas.microsoft.com/office/drawing/2014/main" id="{A292D539-8154-0C41-B5D2-382340831834}"/>
              </a:ext>
            </a:extLst>
          </p:cNvPr>
          <p:cNvSpPr txBox="1">
            <a:spLocks noChangeArrowheads="1"/>
          </p:cNvSpPr>
          <p:nvPr/>
        </p:nvSpPr>
        <p:spPr bwMode="auto">
          <a:xfrm>
            <a:off x="609600" y="1600200"/>
            <a:ext cx="79248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9113" indent="-519113" eaLnBrk="0" hangingPunct="0">
              <a:defRPr>
                <a:solidFill>
                  <a:schemeClr val="tx1"/>
                </a:solidFill>
                <a:latin typeface="Arial" panose="020B0604020202020204" pitchFamily="34" charset="0"/>
              </a:defRPr>
            </a:lvl1pPr>
            <a:lvl2pPr marL="976313" indent="-519113"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latin typeface="Calibri" panose="020F0502020204030204" pitchFamily="34" charset="0"/>
                <a:cs typeface="Calibri" panose="020F0502020204030204" pitchFamily="34" charset="0"/>
              </a:rPr>
              <a:t>1. He too, is “Our Savior” (Matt. 1:21; Luke 2:8-11).</a:t>
            </a:r>
          </a:p>
          <a:p>
            <a:pPr eaLnBrk="1" hangingPunct="1"/>
            <a:r>
              <a:rPr lang="en-US" altLang="en-US" sz="2800" b="1" dirty="0">
                <a:latin typeface="Calibri" panose="020F0502020204030204" pitchFamily="34" charset="0"/>
                <a:cs typeface="Calibri" panose="020F0502020204030204" pitchFamily="34" charset="0"/>
              </a:rPr>
              <a:t>2. He saves…</a:t>
            </a:r>
          </a:p>
          <a:p>
            <a:pPr lvl="1" eaLnBrk="1" hangingPunct="1">
              <a:buFontTx/>
              <a:buBlip>
                <a:blip r:embed="rId3"/>
              </a:buBlip>
            </a:pPr>
            <a:r>
              <a:rPr lang="en-US" altLang="en-US" sz="2800" b="1" dirty="0">
                <a:latin typeface="Calibri" panose="020F0502020204030204" pitchFamily="34" charset="0"/>
                <a:cs typeface="Calibri" panose="020F0502020204030204" pitchFamily="34" charset="0"/>
              </a:rPr>
              <a:t>By His Blood (Rev. 1:4-6).</a:t>
            </a:r>
          </a:p>
          <a:p>
            <a:pPr lvl="1" eaLnBrk="1" hangingPunct="1">
              <a:buFontTx/>
              <a:buBlip>
                <a:blip r:embed="rId3"/>
              </a:buBlip>
            </a:pPr>
            <a:r>
              <a:rPr lang="en-US" altLang="en-US" sz="2800" b="1" dirty="0">
                <a:latin typeface="Calibri" panose="020F0502020204030204" pitchFamily="34" charset="0"/>
                <a:cs typeface="Calibri" panose="020F0502020204030204" pitchFamily="34" charset="0"/>
              </a:rPr>
              <a:t>By His Gospel (1 Cor. 15:1-2).</a:t>
            </a:r>
          </a:p>
          <a:p>
            <a:pPr lvl="1" eaLnBrk="1" hangingPunct="1">
              <a:buFontTx/>
              <a:buBlip>
                <a:blip r:embed="rId3"/>
              </a:buBlip>
            </a:pPr>
            <a:r>
              <a:rPr lang="en-US" altLang="en-US" sz="2800" b="1" dirty="0">
                <a:latin typeface="Calibri" panose="020F0502020204030204" pitchFamily="34" charset="0"/>
                <a:cs typeface="Calibri" panose="020F0502020204030204" pitchFamily="34" charset="0"/>
              </a:rPr>
              <a:t>By His Authority (Matt. 28:16-20; Rev. 1:18).</a:t>
            </a:r>
          </a:p>
        </p:txBody>
      </p:sp>
      <p:pic>
        <p:nvPicPr>
          <p:cNvPr id="10245" name="motherdaughter.tif" descr="\\angler2\INKD-H\pressp0509 (INKD)\2_In_Progress\Satheesh\d_lharris_healthcare_broch_85x11_hf_v\motherdaughter.tif">
            <a:extLst>
              <a:ext uri="{FF2B5EF4-FFF2-40B4-BE49-F238E27FC236}">
                <a16:creationId xmlns:a16="http://schemas.microsoft.com/office/drawing/2014/main" id="{93291D0E-CCE8-F64D-9E8A-815769FCF09F}"/>
              </a:ext>
            </a:extLst>
          </p:cNvPr>
          <p:cNvPicPr>
            <a:picLocks/>
          </p:cNvPicPr>
          <p:nvPr/>
        </p:nvPicPr>
        <p:blipFill>
          <a:blip r:embed="rId4">
            <a:extLst>
              <a:ext uri="{28A0092B-C50C-407E-A947-70E740481C1C}">
                <a14:useLocalDpi xmlns:a14="http://schemas.microsoft.com/office/drawing/2010/main" val="0"/>
              </a:ext>
            </a:extLst>
          </a:blip>
          <a:srcRect t="43845" b="13496"/>
          <a:stretch>
            <a:fillRect/>
          </a:stretch>
        </p:blipFill>
        <p:spPr bwMode="auto">
          <a:xfrm>
            <a:off x="228600" y="4876800"/>
            <a:ext cx="4572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20">
            <a:extLst>
              <a:ext uri="{FF2B5EF4-FFF2-40B4-BE49-F238E27FC236}">
                <a16:creationId xmlns:a16="http://schemas.microsoft.com/office/drawing/2014/main" id="{B4537310-C3CE-D746-B964-415F65439A69}"/>
              </a:ext>
            </a:extLst>
          </p:cNvPr>
          <p:cNvSpPr txBox="1">
            <a:spLocks noChangeArrowheads="1"/>
          </p:cNvSpPr>
          <p:nvPr/>
        </p:nvSpPr>
        <p:spPr bwMode="auto">
          <a:xfrm>
            <a:off x="457200" y="609600"/>
            <a:ext cx="8229600" cy="60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60000"/>
              </a:lnSpc>
            </a:pPr>
            <a:r>
              <a:rPr lang="en-US" altLang="en-US" sz="5000" b="1" dirty="0">
                <a:latin typeface="Calibri" panose="020F0502020204030204" pitchFamily="34" charset="0"/>
                <a:cs typeface="Calibri" panose="020F0502020204030204" pitchFamily="34" charset="0"/>
              </a:rPr>
              <a:t>Heaven’s Concern for the Lost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animEffect transition="in" filter="fade">
                                      <p:cBhvr>
                                        <p:cTn id="12" dur="1000"/>
                                        <p:tgtEl>
                                          <p:spTgt spid="17">
                                            <p:txEl>
                                              <p:pRg st="0" end="0"/>
                                            </p:txEl>
                                          </p:spTgt>
                                        </p:tgtEl>
                                      </p:cBhvr>
                                    </p:animEffect>
                                    <p:anim calcmode="lin" valueType="num">
                                      <p:cBhvr>
                                        <p:cTn id="13"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7">
                                            <p:txEl>
                                              <p:pRg st="1" end="1"/>
                                            </p:txEl>
                                          </p:spTgt>
                                        </p:tgtEl>
                                        <p:attrNameLst>
                                          <p:attrName>style.visibility</p:attrName>
                                        </p:attrNameLst>
                                      </p:cBhvr>
                                      <p:to>
                                        <p:strVal val="visible"/>
                                      </p:to>
                                    </p:set>
                                    <p:animEffect transition="in" filter="fade">
                                      <p:cBhvr>
                                        <p:cTn id="19" dur="1000"/>
                                        <p:tgtEl>
                                          <p:spTgt spid="17">
                                            <p:txEl>
                                              <p:pRg st="1" end="1"/>
                                            </p:txEl>
                                          </p:spTgt>
                                        </p:tgtEl>
                                      </p:cBhvr>
                                    </p:animEffect>
                                    <p:anim calcmode="lin" valueType="num">
                                      <p:cBhvr>
                                        <p:cTn id="20"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17">
                                            <p:txEl>
                                              <p:pRg st="2" end="2"/>
                                            </p:txEl>
                                          </p:spTgt>
                                        </p:tgtEl>
                                        <p:attrNameLst>
                                          <p:attrName>style.visibility</p:attrName>
                                        </p:attrNameLst>
                                      </p:cBhvr>
                                      <p:to>
                                        <p:strVal val="visible"/>
                                      </p:to>
                                    </p:set>
                                    <p:animEffect transition="in" filter="fade">
                                      <p:cBhvr>
                                        <p:cTn id="26" dur="1000"/>
                                        <p:tgtEl>
                                          <p:spTgt spid="17">
                                            <p:txEl>
                                              <p:pRg st="2" end="2"/>
                                            </p:txEl>
                                          </p:spTgt>
                                        </p:tgtEl>
                                      </p:cBhvr>
                                    </p:animEffect>
                                    <p:anim calcmode="lin" valueType="num">
                                      <p:cBhvr>
                                        <p:cTn id="27"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17">
                                            <p:txEl>
                                              <p:pRg st="3" end="3"/>
                                            </p:txEl>
                                          </p:spTgt>
                                        </p:tgtEl>
                                        <p:attrNameLst>
                                          <p:attrName>style.visibility</p:attrName>
                                        </p:attrNameLst>
                                      </p:cBhvr>
                                      <p:to>
                                        <p:strVal val="visible"/>
                                      </p:to>
                                    </p:set>
                                    <p:animEffect transition="in" filter="fade">
                                      <p:cBhvr>
                                        <p:cTn id="33" dur="1000"/>
                                        <p:tgtEl>
                                          <p:spTgt spid="17">
                                            <p:txEl>
                                              <p:pRg st="3" end="3"/>
                                            </p:txEl>
                                          </p:spTgt>
                                        </p:tgtEl>
                                      </p:cBhvr>
                                    </p:animEffect>
                                    <p:anim calcmode="lin" valueType="num">
                                      <p:cBhvr>
                                        <p:cTn id="34"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17">
                                            <p:txEl>
                                              <p:pRg st="4" end="4"/>
                                            </p:txEl>
                                          </p:spTgt>
                                        </p:tgtEl>
                                        <p:attrNameLst>
                                          <p:attrName>style.visibility</p:attrName>
                                        </p:attrNameLst>
                                      </p:cBhvr>
                                      <p:to>
                                        <p:strVal val="visible"/>
                                      </p:to>
                                    </p:set>
                                    <p:animEffect transition="in" filter="fade">
                                      <p:cBhvr>
                                        <p:cTn id="40" dur="1000"/>
                                        <p:tgtEl>
                                          <p:spTgt spid="17">
                                            <p:txEl>
                                              <p:pRg st="4" end="4"/>
                                            </p:txEl>
                                          </p:spTgt>
                                        </p:tgtEl>
                                      </p:cBhvr>
                                    </p:animEffect>
                                    <p:anim calcmode="lin" valueType="num">
                                      <p:cBhvr>
                                        <p:cTn id="41"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theme/theme1.xml><?xml version="1.0" encoding="utf-8"?>
<a:theme xmlns:a="http://schemas.openxmlformats.org/drawingml/2006/main" name="TS101915334">
  <a:themeElements>
    <a:clrScheme name="lharris_healthcare_presentation">
      <a:dk1>
        <a:srgbClr val="000000"/>
      </a:dk1>
      <a:lt1>
        <a:srgbClr val="FFFFFF"/>
      </a:lt1>
      <a:dk2>
        <a:srgbClr val="262626"/>
      </a:dk2>
      <a:lt2>
        <a:srgbClr val="FFFFFF"/>
      </a:lt2>
      <a:accent1>
        <a:srgbClr val="FFC20E"/>
      </a:accent1>
      <a:accent2>
        <a:srgbClr val="FAAEE3"/>
      </a:accent2>
      <a:accent3>
        <a:srgbClr val="CEE39F"/>
      </a:accent3>
      <a:accent4>
        <a:srgbClr val="36363E"/>
      </a:accent4>
      <a:accent5>
        <a:srgbClr val="3FAEDE"/>
      </a:accent5>
      <a:accent6>
        <a:srgbClr val="B5D55B"/>
      </a:accent6>
      <a:hlink>
        <a:srgbClr val="3FAEDE"/>
      </a:hlink>
      <a:folHlink>
        <a:srgbClr val="B5D55B"/>
      </a:folHlink>
    </a:clrScheme>
    <a:fontScheme name="lharris_travel">
      <a:majorFont>
        <a:latin typeface="times new roman"/>
        <a:ea typeface=""/>
        <a:cs typeface=""/>
      </a:majorFont>
      <a:minorFont>
        <a:latin typeface="Trebus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2E8AA36-F33F-41D9-8BB3-2FE38E87BB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TS101915334</Template>
  <TotalTime>113</TotalTime>
  <Words>309</Words>
  <Application>Microsoft Macintosh PowerPoint</Application>
  <PresentationFormat>On-screen Show (4:3)</PresentationFormat>
  <Paragraphs>32</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Trebushet MS</vt:lpstr>
      <vt:lpstr>TS101915334</vt:lpstr>
      <vt:lpstr>PowerPoint Presentation</vt:lpstr>
      <vt:lpstr>PowerPoint Presentation</vt:lpstr>
      <vt:lpstr>PowerPoint Presentation</vt:lpstr>
      <vt:lpstr>PowerPoint Presentation</vt:lpstr>
      <vt:lpstr>PowerPoint Presentation</vt:lpstr>
      <vt:lpstr>PowerPoint Presentation</vt:lpstr>
    </vt:vector>
  </TitlesOfParts>
  <Company>Olsen Park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OlsenParkLaptop</dc:creator>
  <cp:keywords/>
  <dc:description/>
  <cp:lastModifiedBy>Kyle Pope</cp:lastModifiedBy>
  <cp:revision>14</cp:revision>
  <dcterms:created xsi:type="dcterms:W3CDTF">2010-08-21T22:06:18Z</dcterms:created>
  <dcterms:modified xsi:type="dcterms:W3CDTF">2020-03-04T02:54:35Z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TC101915334</vt:lpwstr>
  </property>
</Properties>
</file>