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50000" autoAdjust="0"/>
  </p:normalViewPr>
  <p:slideViewPr>
    <p:cSldViewPr snapToGrid="0" snapToObjects="1">
      <p:cViewPr varScale="1">
        <p:scale>
          <a:sx n="85" d="100"/>
          <a:sy n="85" d="100"/>
        </p:scale>
        <p:origin x="14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5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1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9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7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7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8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3ACE-7CD6-DC46-9E8D-7784A7E25087}" type="datetimeFigureOut">
              <a:rPr lang="en-US" smtClean="0"/>
              <a:pPr/>
              <a:t>5/11/20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157D-878C-884E-B5C7-A3453CC04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EC4E19-A9C6-144A-B082-530CF7B1D2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0"/>
          </a:blip>
          <a:srcRect l="8456" r="1544"/>
          <a:stretch/>
        </p:blipFill>
        <p:spPr>
          <a:xfrm flipH="1" flipV="1">
            <a:off x="0" y="-1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5/11/20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b="1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b="1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89C0-72B5-B041-9CAA-19899F98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Psalm 122:1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F4F2-3330-084C-A6E8-EB5D6DCE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126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I was glad when they said to me, “Let us go into the house of the LORD.”</a:t>
            </a:r>
          </a:p>
        </p:txBody>
      </p:sp>
    </p:spTree>
    <p:extLst>
      <p:ext uri="{BB962C8B-B14F-4D97-AF65-F5344CB8AC3E}">
        <p14:creationId xmlns:p14="http://schemas.microsoft.com/office/powerpoint/2010/main" val="326844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89C0-72B5-B041-9CAA-19899F98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Psalm 122:1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F4F2-3330-084C-A6E8-EB5D6DCE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5053"/>
            <a:ext cx="7886700" cy="393031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These words have special application to us today</a:t>
            </a:r>
          </a:p>
        </p:txBody>
      </p:sp>
    </p:spTree>
    <p:extLst>
      <p:ext uri="{BB962C8B-B14F-4D97-AF65-F5344CB8AC3E}">
        <p14:creationId xmlns:p14="http://schemas.microsoft.com/office/powerpoint/2010/main" val="332153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89C0-72B5-B041-9CAA-19899F98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336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The Church is the “House of the Lord”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F4F2-3330-084C-A6E8-EB5D6DCE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98821"/>
            <a:ext cx="7886700" cy="325654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1 Timothy 3:14-15</a:t>
            </a:r>
          </a:p>
          <a:p>
            <a:pPr marL="0" indent="0" algn="ctr">
              <a:buNone/>
            </a:pPr>
            <a:r>
              <a:rPr lang="en-US" sz="5400" dirty="0"/>
              <a:t>Ephesians 2:18-22</a:t>
            </a:r>
          </a:p>
        </p:txBody>
      </p:sp>
    </p:spTree>
    <p:extLst>
      <p:ext uri="{BB962C8B-B14F-4D97-AF65-F5344CB8AC3E}">
        <p14:creationId xmlns:p14="http://schemas.microsoft.com/office/powerpoint/2010/main" val="346805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89C0-72B5-B041-9CAA-19899F98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336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Priests Offering “Spiritual Sacrifices”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F4F2-3330-084C-A6E8-EB5D6DCE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98821"/>
            <a:ext cx="7886700" cy="325654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1 Peter 2:4-5, 9</a:t>
            </a:r>
          </a:p>
        </p:txBody>
      </p:sp>
    </p:spTree>
    <p:extLst>
      <p:ext uri="{BB962C8B-B14F-4D97-AF65-F5344CB8AC3E}">
        <p14:creationId xmlns:p14="http://schemas.microsoft.com/office/powerpoint/2010/main" val="283206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89C0-72B5-B041-9CAA-19899F98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336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The Church is the Body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F4F2-3330-084C-A6E8-EB5D6DCE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98821"/>
            <a:ext cx="7886700" cy="325654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Colossians 1:21-24</a:t>
            </a:r>
          </a:p>
        </p:txBody>
      </p:sp>
    </p:spTree>
    <p:extLst>
      <p:ext uri="{BB962C8B-B14F-4D97-AF65-F5344CB8AC3E}">
        <p14:creationId xmlns:p14="http://schemas.microsoft.com/office/powerpoint/2010/main" val="114844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89C0-72B5-B041-9CAA-19899F98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336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It Was Purchased with Christ’s Blood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F4F2-3330-084C-A6E8-EB5D6DCE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98821"/>
            <a:ext cx="7886700" cy="325654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Acts 20:28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1 Peter 1:17-19</a:t>
            </a:r>
          </a:p>
        </p:txBody>
      </p:sp>
    </p:spTree>
    <p:extLst>
      <p:ext uri="{BB962C8B-B14F-4D97-AF65-F5344CB8AC3E}">
        <p14:creationId xmlns:p14="http://schemas.microsoft.com/office/powerpoint/2010/main" val="165721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89C0-72B5-B041-9CAA-19899F98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336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We Need Each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F4F2-3330-084C-A6E8-EB5D6DCE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98821"/>
            <a:ext cx="7886700" cy="325654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1 Corinthians 12:12-27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Hebrews 3:12-15</a:t>
            </a:r>
          </a:p>
        </p:txBody>
      </p:sp>
    </p:spTree>
    <p:extLst>
      <p:ext uri="{BB962C8B-B14F-4D97-AF65-F5344CB8AC3E}">
        <p14:creationId xmlns:p14="http://schemas.microsoft.com/office/powerpoint/2010/main" val="4900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89C0-72B5-B041-9CAA-19899F98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3369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We Rejoice to Be Reunited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F4F2-3330-084C-A6E8-EB5D6DCE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98821"/>
            <a:ext cx="7886700" cy="325654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Acts 12:11-16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5400"/>
              <a:t>2 John 12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0137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89C0-72B5-B041-9CAA-19899F98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Psalm 122:1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F4F2-3330-084C-A6E8-EB5D6DCE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126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I was glad when they said to me, “Let us go into the house of the LORD.”</a:t>
            </a:r>
          </a:p>
        </p:txBody>
      </p:sp>
    </p:spTree>
    <p:extLst>
      <p:ext uri="{BB962C8B-B14F-4D97-AF65-F5344CB8AC3E}">
        <p14:creationId xmlns:p14="http://schemas.microsoft.com/office/powerpoint/2010/main" val="50824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119</Words>
  <Application>Microsoft Macintosh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Psalm 122:1</vt:lpstr>
      <vt:lpstr>Psalm 122:1</vt:lpstr>
      <vt:lpstr>The Church is the “House of the Lord” </vt:lpstr>
      <vt:lpstr>Priests Offering “Spiritual Sacrifices” </vt:lpstr>
      <vt:lpstr>The Church is the Body of Christ</vt:lpstr>
      <vt:lpstr>It Was Purchased with Christ’s Blood</vt:lpstr>
      <vt:lpstr>We Need Each Another</vt:lpstr>
      <vt:lpstr>We Rejoice to Be Reunited</vt:lpstr>
      <vt:lpstr>Psalm 122:1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9</cp:revision>
  <dcterms:created xsi:type="dcterms:W3CDTF">2020-05-09T19:09:01Z</dcterms:created>
  <dcterms:modified xsi:type="dcterms:W3CDTF">2020-05-11T18:34:56Z</dcterms:modified>
</cp:coreProperties>
</file>