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5"/>
  </p:notesMasterIdLst>
  <p:sldIdLst>
    <p:sldId id="257" r:id="rId2"/>
    <p:sldId id="259" r:id="rId3"/>
    <p:sldId id="260" r:id="rId4"/>
    <p:sldId id="261" r:id="rId5"/>
    <p:sldId id="262" r:id="rId6"/>
    <p:sldId id="263" r:id="rId7"/>
    <p:sldId id="264" r:id="rId8"/>
    <p:sldId id="266" r:id="rId9"/>
    <p:sldId id="265"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0"/>
    <p:restoredTop sz="94833"/>
  </p:normalViewPr>
  <p:slideViewPr>
    <p:cSldViewPr snapToGrid="0" snapToObjects="1">
      <p:cViewPr varScale="1">
        <p:scale>
          <a:sx n="93" d="100"/>
          <a:sy n="93" d="100"/>
        </p:scale>
        <p:origin x="1152" y="200"/>
      </p:cViewPr>
      <p:guideLst>
        <p:guide orient="horz" pos="2160"/>
        <p:guide pos="2880"/>
      </p:guideLst>
    </p:cSldViewPr>
  </p:slideViewPr>
  <p:outlineViewPr>
    <p:cViewPr>
      <p:scale>
        <a:sx n="90" d="100"/>
        <a:sy n="90"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F18AE-5DF7-F047-9C65-C64F953F70E6}" type="datetimeFigureOut">
              <a:rPr lang="en-US" smtClean="0"/>
              <a:pPr/>
              <a:t>1/16/20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CF293-917F-2F43-BADF-FE8F575BFBBF}" type="slidenum">
              <a:rPr lang="en-US" smtClean="0"/>
              <a:pPr/>
              <a:t>‹#›</a:t>
            </a:fld>
            <a:endParaRPr lang="en-US"/>
          </a:p>
        </p:txBody>
      </p:sp>
    </p:spTree>
    <p:extLst>
      <p:ext uri="{BB962C8B-B14F-4D97-AF65-F5344CB8AC3E}">
        <p14:creationId xmlns:p14="http://schemas.microsoft.com/office/powerpoint/2010/main" val="102325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a:prstGeom prst="rect">
            <a:avLst/>
          </a:prstGeo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a:prstGeom prst="rect">
            <a:avLst/>
          </a:prstGeom>
        </p:spPr>
        <p:txBody>
          <a:bodyPr/>
          <a:lstStyle/>
          <a:p>
            <a:fld id="{02AC24A9-CCB6-4F8D-B8DB-C2F3692CFA5A}" type="datetimeFigureOut">
              <a:rPr lang="en-US" smtClean="0"/>
              <a:pPr/>
              <a:t>1/16/20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a:prstGeom prst="rect">
            <a:avLst/>
          </a:prstGeom>
        </p:spPr>
        <p:txBody>
          <a:bodyPr/>
          <a:lstStyle/>
          <a:p>
            <a:fld id="{B2DC25EE-239B-4C5F-AAD1-255A7D5F1EE2}" type="slidenum">
              <a:rPr lang="en-US" smtClean="0"/>
              <a:pPr/>
              <a:t>‹#›</a:t>
            </a:fld>
            <a:endParaRPr lang="en-US" dirty="0"/>
          </a:p>
        </p:txBody>
      </p:sp>
      <p:sp>
        <p:nvSpPr>
          <p:cNvPr id="10" name="Rectangle 9">
            <a:extLst>
              <a:ext uri="{FF2B5EF4-FFF2-40B4-BE49-F238E27FC236}">
                <a16:creationId xmlns:a16="http://schemas.microsoft.com/office/drawing/2014/main" id="{79F3C543-62EC-4433-9C93-A2CD8764E9B4}"/>
              </a:ext>
            </a:extLst>
          </p:cNvPr>
          <p:cNvSpPr/>
          <p:nvPr/>
        </p:nvSpPr>
        <p:spPr>
          <a:xfrm flipV="1">
            <a:off x="433989" y="4501201"/>
            <a:ext cx="8276022"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3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a:xfrm>
            <a:off x="628650" y="6356351"/>
            <a:ext cx="2057400" cy="365125"/>
          </a:xfrm>
          <a:prstGeom prst="rect">
            <a:avLst/>
          </a:prstGeom>
        </p:spPr>
        <p:txBody>
          <a:bodyPr/>
          <a:lstStyle/>
          <a:p>
            <a:fld id="{02AC24A9-CCB6-4F8D-B8DB-C2F3692CFA5A}" type="datetimeFigureOut">
              <a:rPr lang="en-US" smtClean="0"/>
              <a:pPr/>
              <a:t>1/16/20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42518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a:xfrm>
            <a:off x="628650" y="6356351"/>
            <a:ext cx="2057400" cy="365125"/>
          </a:xfrm>
          <a:prstGeom prst="rect">
            <a:avLst/>
          </a:prstGeom>
        </p:spPr>
        <p:txBody>
          <a:bodyPr/>
          <a:lstStyle/>
          <a:p>
            <a:fld id="{02AC24A9-CCB6-4F8D-B8DB-C2F3692CFA5A}" type="datetimeFigureOut">
              <a:rPr lang="en-US" smtClean="0"/>
              <a:pPr/>
              <a:t>1/16/20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7007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929389"/>
            <a:ext cx="7626096" cy="5336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122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418658" y="4981421"/>
            <a:ext cx="8351217"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374126" y="5118581"/>
            <a:ext cx="109728"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18338" y="640080"/>
            <a:ext cx="8167878" cy="4114800"/>
          </a:xfrm>
          <a:prstGeom prst="rect">
            <a:avLst/>
          </a:prstGeom>
        </p:spPr>
        <p:txBody>
          <a:bodyPr anchor="b">
            <a:normAutofit/>
          </a:bodyPr>
          <a:lstStyle>
            <a:lvl1pPr>
              <a:defRPr sz="495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0936" y="5102352"/>
            <a:ext cx="7955280" cy="585216"/>
          </a:xfrm>
        </p:spPr>
        <p:txBody>
          <a:bodyPr anchor="ct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a:xfrm>
            <a:off x="628650" y="6356351"/>
            <a:ext cx="2057400" cy="365125"/>
          </a:xfrm>
          <a:prstGeom prst="rect">
            <a:avLst/>
          </a:prstGeom>
        </p:spPr>
        <p:txBody>
          <a:bodyPr/>
          <a:lstStyle/>
          <a:p>
            <a:fld id="{02AC24A9-CCB6-4F8D-B8DB-C2F3692CFA5A}" type="datetimeFigureOut">
              <a:rPr lang="en-US" smtClean="0"/>
              <a:pPr/>
              <a:t>1/16/20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17983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36676" y="548640"/>
            <a:ext cx="7626096" cy="1179576"/>
          </a:xfrm>
          <a:prstGeom prst="rect">
            <a:avLst/>
          </a:prstGeo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6356351"/>
            <a:ext cx="2057400" cy="365125"/>
          </a:xfrm>
          <a:prstGeom prst="rect">
            <a:avLst/>
          </a:prstGeom>
        </p:spPr>
        <p:txBody>
          <a:bodyPr/>
          <a:lstStyle/>
          <a:p>
            <a:fld id="{02AC24A9-CCB6-4F8D-B8DB-C2F3692CFA5A}" type="datetimeFigureOut">
              <a:rPr lang="en-US" smtClean="0"/>
              <a:pPr/>
              <a:t>1/16/20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24868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374126"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548640"/>
            <a:ext cx="7626096" cy="1179576"/>
          </a:xfrm>
          <a:prstGeom prst="rect">
            <a:avLst/>
          </a:prstGeom>
        </p:spPr>
        <p:txBody>
          <a:bodyPr>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836676" y="2372650"/>
            <a:ext cx="370332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836676" y="3203688"/>
            <a:ext cx="3703320" cy="2968512"/>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759452" y="2372650"/>
            <a:ext cx="370332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759452" y="3203688"/>
            <a:ext cx="3703320" cy="2968511"/>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836676" y="6356351"/>
            <a:ext cx="2057400" cy="365125"/>
          </a:xfrm>
          <a:prstGeom prst="rect">
            <a:avLst/>
          </a:prstGeom>
        </p:spPr>
        <p:txBody>
          <a:bodyPr/>
          <a:lstStyle/>
          <a:p>
            <a:fld id="{02AC24A9-CCB6-4F8D-B8DB-C2F3692CFA5A}" type="datetimeFigureOut">
              <a:rPr lang="en-US" smtClean="0"/>
              <a:pPr/>
              <a:t>1/16/20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93213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499390" y="1533525"/>
            <a:ext cx="8187797"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456813" y="2971798"/>
            <a:ext cx="9601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809244" y="1938528"/>
            <a:ext cx="7632954" cy="2990088"/>
          </a:xfrm>
          <a:prstGeom prst="rect">
            <a:avLst/>
          </a:prstGeom>
        </p:spPr>
        <p:txBody>
          <a:bodyPr>
            <a:normAutofit/>
          </a:bodyPr>
          <a:lstStyle>
            <a:lvl1pPr>
              <a:defRPr sz="405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a:xfrm>
            <a:off x="628650" y="6356351"/>
            <a:ext cx="2057400" cy="365125"/>
          </a:xfrm>
          <a:prstGeom prst="rect">
            <a:avLst/>
          </a:prstGeom>
        </p:spPr>
        <p:txBody>
          <a:bodyPr/>
          <a:lstStyle/>
          <a:p>
            <a:fld id="{02AC24A9-CCB6-4F8D-B8DB-C2F3692CFA5A}" type="datetimeFigureOut">
              <a:rPr lang="en-US" smtClean="0"/>
              <a:pPr/>
              <a:t>1/16/20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91361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a:xfrm>
            <a:off x="628650" y="6356351"/>
            <a:ext cx="2057400" cy="365125"/>
          </a:xfrm>
          <a:prstGeom prst="rect">
            <a:avLst/>
          </a:prstGeom>
        </p:spPr>
        <p:txBody>
          <a:bodyPr/>
          <a:lstStyle/>
          <a:p>
            <a:fld id="{02AC24A9-CCB6-4F8D-B8DB-C2F3692CFA5A}" type="datetimeFigureOut">
              <a:rPr lang="en-US" smtClean="0"/>
              <a:pPr/>
              <a:t>1/16/20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410146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651510" y="1709928"/>
            <a:ext cx="2324862" cy="1709928"/>
          </a:xfrm>
          <a:prstGeom prst="rect">
            <a:avLst/>
          </a:prstGeom>
        </p:spPr>
        <p:txBody>
          <a:bodyPr tIns="45720" anchor="t">
            <a:normAutofit/>
          </a:bodyPr>
          <a:lstStyle>
            <a:lvl1pPr>
              <a:lnSpc>
                <a:spcPct val="100000"/>
              </a:lnSpc>
              <a:defRPr sz="255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3723894" y="1709928"/>
            <a:ext cx="5047488" cy="4096512"/>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651510" y="3429000"/>
            <a:ext cx="2324862" cy="2066544"/>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651510" y="6356351"/>
            <a:ext cx="2057400" cy="365125"/>
          </a:xfrm>
          <a:prstGeom prst="rect">
            <a:avLst/>
          </a:prstGeom>
        </p:spPr>
        <p:txBody>
          <a:bodyPr/>
          <a:lstStyle/>
          <a:p>
            <a:fld id="{02AC24A9-CCB6-4F8D-B8DB-C2F3692CFA5A}" type="datetimeFigureOut">
              <a:rPr lang="en-US" smtClean="0"/>
              <a:pPr/>
              <a:t>1/16/20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8188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418658" y="1162033"/>
            <a:ext cx="2805555"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374126" y="1618375"/>
            <a:ext cx="109728"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651510" y="1709928"/>
            <a:ext cx="2324862" cy="1709928"/>
          </a:xfrm>
          <a:prstGeom prst="rect">
            <a:avLst/>
          </a:prstGeom>
        </p:spPr>
        <p:txBody>
          <a:bodyPr tIns="45720" anchor="t">
            <a:normAutofit/>
          </a:bodyPr>
          <a:lstStyle>
            <a:lvl1pPr>
              <a:lnSpc>
                <a:spcPct val="100000"/>
              </a:lnSpc>
              <a:defRPr sz="255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3723894" y="1161288"/>
            <a:ext cx="5047488" cy="4645152"/>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651510" y="3438144"/>
            <a:ext cx="2324862" cy="20574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651510" y="6356351"/>
            <a:ext cx="2057400" cy="365125"/>
          </a:xfrm>
          <a:prstGeom prst="rect">
            <a:avLst/>
          </a:prstGeom>
        </p:spPr>
        <p:txBody>
          <a:bodyPr/>
          <a:lstStyle/>
          <a:p>
            <a:fld id="{02AC24A9-CCB6-4F8D-B8DB-C2F3692CFA5A}" type="datetimeFigureOut">
              <a:rPr lang="en-US" smtClean="0"/>
              <a:pPr/>
              <a:t>1/16/20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a:xfrm>
            <a:off x="6457950" y="6356351"/>
            <a:ext cx="2057400" cy="365125"/>
          </a:xfrm>
          <a:prstGeom prst="rect">
            <a:avLst/>
          </a:prstGeo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val="93683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3CAA22-6FDF-CE4C-A589-590CB90C16DC}"/>
              </a:ext>
            </a:extLst>
          </p:cNvPr>
          <p:cNvPicPr>
            <a:picLocks noChangeAspect="1"/>
          </p:cNvPicPr>
          <p:nvPr userDrawn="1"/>
        </p:nvPicPr>
        <p:blipFill rotWithShape="1">
          <a:blip r:embed="rId13"/>
          <a:srcRect l="12499" t="15730" r="12502"/>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628650" y="704538"/>
            <a:ext cx="7886700" cy="559133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674796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62" r:id="rId6"/>
    <p:sldLayoutId id="2147483757" r:id="rId7"/>
    <p:sldLayoutId id="2147483758" r:id="rId8"/>
    <p:sldLayoutId id="2147483759" r:id="rId9"/>
    <p:sldLayoutId id="2147483761"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 typeface="Arial" panose="020B0604020202020204" pitchFamily="34" charset="0"/>
        <a:buNone/>
        <a:defRPr sz="4000" b="1" kern="1200">
          <a:solidFill>
            <a:schemeClr val="bg1"/>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110000"/>
        </a:lnSpc>
        <a:spcBef>
          <a:spcPts val="375"/>
        </a:spcBef>
        <a:buFont typeface="Arial" panose="020B0604020202020204" pitchFamily="34" charset="0"/>
        <a:buNone/>
        <a:defRPr sz="3600" b="1" kern="1200">
          <a:solidFill>
            <a:schemeClr val="bg1"/>
          </a:solidFill>
          <a:latin typeface="Calibri" panose="020F0502020204030204" pitchFamily="34" charset="0"/>
          <a:ea typeface="+mn-ea"/>
          <a:cs typeface="Calibri" panose="020F0502020204030204" pitchFamily="34" charset="0"/>
        </a:defRPr>
      </a:lvl2pPr>
      <a:lvl3pPr marL="685800" indent="0" algn="l" defTabSz="685800" rtl="0" eaLnBrk="1" latinLnBrk="0" hangingPunct="1">
        <a:lnSpc>
          <a:spcPct val="110000"/>
        </a:lnSpc>
        <a:spcBef>
          <a:spcPts val="375"/>
        </a:spcBef>
        <a:buFont typeface="Arial" panose="020B0604020202020204" pitchFamily="34" charset="0"/>
        <a:buNone/>
        <a:defRPr sz="2800" b="1" kern="1200">
          <a:solidFill>
            <a:schemeClr val="bg1"/>
          </a:solidFill>
          <a:latin typeface="Calibri" panose="020F0502020204030204" pitchFamily="34" charset="0"/>
          <a:ea typeface="+mn-ea"/>
          <a:cs typeface="Calibri" panose="020F0502020204030204" pitchFamily="34" charset="0"/>
        </a:defRPr>
      </a:lvl3pPr>
      <a:lvl4pPr marL="1028700" indent="0" algn="l" defTabSz="685800" rtl="0" eaLnBrk="1" latinLnBrk="0" hangingPunct="1">
        <a:lnSpc>
          <a:spcPct val="110000"/>
        </a:lnSpc>
        <a:spcBef>
          <a:spcPts val="375"/>
        </a:spcBef>
        <a:buFont typeface="Arial" panose="020B0604020202020204" pitchFamily="34" charset="0"/>
        <a:buNone/>
        <a:defRPr sz="2400" b="1" kern="1200">
          <a:solidFill>
            <a:schemeClr val="bg1"/>
          </a:solidFill>
          <a:latin typeface="Calibri" panose="020F0502020204030204" pitchFamily="34" charset="0"/>
          <a:ea typeface="+mn-ea"/>
          <a:cs typeface="Calibri" panose="020F0502020204030204" pitchFamily="34" charset="0"/>
        </a:defRPr>
      </a:lvl4pPr>
      <a:lvl5pPr marL="1371600" indent="0" algn="l" defTabSz="685800" rtl="0" eaLnBrk="1" latinLnBrk="0" hangingPunct="1">
        <a:lnSpc>
          <a:spcPct val="110000"/>
        </a:lnSpc>
        <a:spcBef>
          <a:spcPts val="375"/>
        </a:spcBef>
        <a:buFont typeface="Arial" panose="020B0604020202020204" pitchFamily="34" charset="0"/>
        <a:buNone/>
        <a:defRPr sz="2400" b="1" kern="1200">
          <a:solidFill>
            <a:schemeClr val="bg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60760D-AF18-4947-8E09-E7885B03DD49}"/>
              </a:ext>
            </a:extLst>
          </p:cNvPr>
          <p:cNvPicPr>
            <a:picLocks noGrp="1" noChangeAspect="1"/>
          </p:cNvPicPr>
          <p:nvPr>
            <p:ph idx="1"/>
          </p:nvPr>
        </p:nvPicPr>
        <p:blipFill>
          <a:blip r:embed="rId2"/>
          <a:stretch>
            <a:fillRect/>
          </a:stretch>
        </p:blipFill>
        <p:spPr>
          <a:xfrm>
            <a:off x="2537298" y="928688"/>
            <a:ext cx="4061466" cy="519430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2232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400" dirty="0">
                <a:effectLst>
                  <a:outerShdw blurRad="50800" dist="38100" dir="2700000" algn="tl" rotWithShape="0">
                    <a:srgbClr val="000000">
                      <a:alpha val="43000"/>
                    </a:srgbClr>
                  </a:outerShdw>
                </a:effectLst>
              </a:rPr>
              <a:t>“I went out full, and the LORD has brought me home again empty . . . . since the LORD has testified against me, and the Almighty has afflicted me?” (Ruth 1:21)</a:t>
            </a:r>
          </a:p>
        </p:txBody>
      </p:sp>
    </p:spTree>
    <p:extLst>
      <p:ext uri="{BB962C8B-B14F-4D97-AF65-F5344CB8AC3E}">
        <p14:creationId xmlns:p14="http://schemas.microsoft.com/office/powerpoint/2010/main" val="41157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xfrm>
            <a:off x="836676" y="929389"/>
            <a:ext cx="7537303" cy="5336499"/>
          </a:xfrm>
          <a:effectLst/>
        </p:spPr>
        <p:txBody>
          <a:bodyPr>
            <a:normAutofit/>
          </a:bodyPr>
          <a:lstStyle/>
          <a:p>
            <a:pPr algn="ctr"/>
            <a:r>
              <a:rPr lang="en-US" sz="4400" dirty="0">
                <a:effectLst>
                  <a:outerShdw blurRad="50800" dist="38100" dir="2700000" algn="tl" rotWithShape="0">
                    <a:srgbClr val="000000">
                      <a:alpha val="43000"/>
                    </a:srgbClr>
                  </a:outerShdw>
                </a:effectLst>
              </a:rPr>
              <a:t>“Even though our outward man is perishing, yet the inward man is being renewed day by day” (2 Cor. 4:16)</a:t>
            </a:r>
          </a:p>
        </p:txBody>
      </p:sp>
    </p:spTree>
    <p:extLst>
      <p:ext uri="{BB962C8B-B14F-4D97-AF65-F5344CB8AC3E}">
        <p14:creationId xmlns:p14="http://schemas.microsoft.com/office/powerpoint/2010/main" val="42239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dirty="0">
                <a:effectLst>
                  <a:outerShdw blurRad="50800" dist="38100" dir="2700000" algn="tl" rotWithShape="0">
                    <a:srgbClr val="000000">
                      <a:alpha val="43000"/>
                    </a:srgbClr>
                  </a:outerShdw>
                </a:effectLst>
              </a:rPr>
              <a:t>“After my skin is destroyed, this I know, that in my flesh I shall see God, Whom I shall see for myself, and my eyes shall behold, and not another. How my heart yearns within me!” (Job 19:26-27) </a:t>
            </a:r>
          </a:p>
        </p:txBody>
      </p:sp>
    </p:spTree>
    <p:extLst>
      <p:ext uri="{BB962C8B-B14F-4D97-AF65-F5344CB8AC3E}">
        <p14:creationId xmlns:p14="http://schemas.microsoft.com/office/powerpoint/2010/main" val="385562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dirty="0">
                <a:effectLst>
                  <a:outerShdw blurRad="50800" dist="38100" dir="2700000" algn="tl" rotWithShape="0">
                    <a:srgbClr val="000000">
                      <a:alpha val="43000"/>
                    </a:srgbClr>
                  </a:outerShdw>
                </a:effectLst>
              </a:rPr>
              <a:t>“Behold, the tabernacle of God is with men, and He will dwell with them, and they shall be His people. God Himself will be with them and be their God” (Rev. 21:3)</a:t>
            </a:r>
          </a:p>
        </p:txBody>
      </p:sp>
    </p:spTree>
    <p:extLst>
      <p:ext uri="{BB962C8B-B14F-4D97-AF65-F5344CB8AC3E}">
        <p14:creationId xmlns:p14="http://schemas.microsoft.com/office/powerpoint/2010/main" val="32953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400" dirty="0">
                <a:effectLst>
                  <a:outerShdw blurRad="50800" dist="38100" dir="2700000" algn="tl" rotWithShape="0">
                    <a:srgbClr val="000000">
                      <a:alpha val="43000"/>
                    </a:srgbClr>
                  </a:outerShdw>
                </a:effectLst>
              </a:rPr>
              <a:t>“Remember now your Creator in the days of your youth, Before the difficult days come, And the years draw near when you say, ‘I have no pleasure in them’” (Eccl. 12:1, NKJV)</a:t>
            </a:r>
          </a:p>
        </p:txBody>
      </p:sp>
    </p:spTree>
    <p:extLst>
      <p:ext uri="{BB962C8B-B14F-4D97-AF65-F5344CB8AC3E}">
        <p14:creationId xmlns:p14="http://schemas.microsoft.com/office/powerpoint/2010/main" val="27801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xfrm>
            <a:off x="836676" y="4668253"/>
            <a:ext cx="7626096" cy="1597635"/>
          </a:xfrm>
          <a:effectLst/>
        </p:spPr>
        <p:txBody>
          <a:bodyPr>
            <a:normAutofit lnSpcReduction="10000"/>
          </a:bodyPr>
          <a:lstStyle/>
          <a:p>
            <a:pPr algn="ctr"/>
            <a:r>
              <a:rPr lang="en-US" sz="4800" dirty="0">
                <a:effectLst>
                  <a:outerShdw blurRad="50800" dist="38100" dir="2700000" algn="tl" rotWithShape="0">
                    <a:srgbClr val="000000">
                      <a:alpha val="43000"/>
                    </a:srgbClr>
                  </a:outerShdw>
                </a:effectLst>
              </a:rPr>
              <a:t>“No body’s told me any different!” </a:t>
            </a:r>
          </a:p>
        </p:txBody>
      </p:sp>
      <p:pic>
        <p:nvPicPr>
          <p:cNvPr id="3" name="Content Placeholder 3">
            <a:extLst>
              <a:ext uri="{FF2B5EF4-FFF2-40B4-BE49-F238E27FC236}">
                <a16:creationId xmlns:a16="http://schemas.microsoft.com/office/drawing/2014/main" id="{30CE9430-17F5-B04D-AA3E-F12FFFB79CFB}"/>
              </a:ext>
            </a:extLst>
          </p:cNvPr>
          <p:cNvPicPr>
            <a:picLocks noChangeAspect="1"/>
          </p:cNvPicPr>
          <p:nvPr/>
        </p:nvPicPr>
        <p:blipFill>
          <a:blip r:embed="rId2"/>
          <a:stretch>
            <a:fillRect/>
          </a:stretch>
        </p:blipFill>
        <p:spPr>
          <a:xfrm>
            <a:off x="3037249" y="592112"/>
            <a:ext cx="3069501" cy="3925654"/>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5908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xfrm>
            <a:off x="836676" y="4924926"/>
            <a:ext cx="7626096" cy="1340962"/>
          </a:xfrm>
          <a:effectLst/>
        </p:spPr>
        <p:txBody>
          <a:bodyPr>
            <a:normAutofit/>
          </a:bodyPr>
          <a:lstStyle/>
          <a:p>
            <a:pPr algn="ctr"/>
            <a:r>
              <a:rPr lang="en-US" sz="6600" dirty="0">
                <a:effectLst>
                  <a:outerShdw blurRad="50800" dist="38100" dir="2700000" algn="tl" rotWithShape="0">
                    <a:srgbClr val="000000">
                      <a:alpha val="43000"/>
                    </a:srgbClr>
                  </a:outerShdw>
                </a:effectLst>
              </a:rPr>
              <a:t>“It is what it is!” </a:t>
            </a:r>
          </a:p>
        </p:txBody>
      </p:sp>
      <p:pic>
        <p:nvPicPr>
          <p:cNvPr id="3" name="Content Placeholder 3">
            <a:extLst>
              <a:ext uri="{FF2B5EF4-FFF2-40B4-BE49-F238E27FC236}">
                <a16:creationId xmlns:a16="http://schemas.microsoft.com/office/drawing/2014/main" id="{B65EC632-8950-1A4E-8015-B641A102E0F6}"/>
              </a:ext>
            </a:extLst>
          </p:cNvPr>
          <p:cNvPicPr>
            <a:picLocks noChangeAspect="1"/>
          </p:cNvPicPr>
          <p:nvPr/>
        </p:nvPicPr>
        <p:blipFill>
          <a:blip r:embed="rId2"/>
          <a:stretch>
            <a:fillRect/>
          </a:stretch>
        </p:blipFill>
        <p:spPr>
          <a:xfrm>
            <a:off x="3037249" y="592112"/>
            <a:ext cx="3069501" cy="3925654"/>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35214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800" dirty="0">
                <a:effectLst>
                  <a:outerShdw blurRad="50800" dist="38100" dir="2700000" algn="tl" rotWithShape="0">
                    <a:srgbClr val="000000">
                      <a:alpha val="43000"/>
                    </a:srgbClr>
                  </a:outerShdw>
                </a:effectLst>
              </a:rPr>
              <a:t>“Though He slay me, yet will I trust Him” (Job 13:15)</a:t>
            </a:r>
          </a:p>
        </p:txBody>
      </p:sp>
    </p:spTree>
    <p:extLst>
      <p:ext uri="{BB962C8B-B14F-4D97-AF65-F5344CB8AC3E}">
        <p14:creationId xmlns:p14="http://schemas.microsoft.com/office/powerpoint/2010/main" val="5002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800" dirty="0">
                <a:effectLst>
                  <a:outerShdw blurRad="50800" dist="38100" dir="2700000" algn="tl" rotWithShape="0">
                    <a:srgbClr val="000000">
                      <a:alpha val="43000"/>
                    </a:srgbClr>
                  </a:outerShdw>
                </a:effectLst>
              </a:rPr>
              <a:t>“As newborn babes, desire the pure milk of the word, that you may grow thereby” (1 Pet. 2:2)</a:t>
            </a:r>
          </a:p>
        </p:txBody>
      </p:sp>
    </p:spTree>
    <p:extLst>
      <p:ext uri="{BB962C8B-B14F-4D97-AF65-F5344CB8AC3E}">
        <p14:creationId xmlns:p14="http://schemas.microsoft.com/office/powerpoint/2010/main" val="27865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800" dirty="0">
                <a:effectLst>
                  <a:outerShdw blurRad="50800" dist="38100" dir="2700000" algn="tl" rotWithShape="0">
                    <a:srgbClr val="000000">
                      <a:alpha val="43000"/>
                    </a:srgbClr>
                  </a:outerShdw>
                </a:effectLst>
              </a:rPr>
              <a:t>“Be devoted to one another in brotherly love; give preference to one another in honor” (Rom. 12:10, NASB)</a:t>
            </a:r>
          </a:p>
        </p:txBody>
      </p:sp>
    </p:spTree>
    <p:extLst>
      <p:ext uri="{BB962C8B-B14F-4D97-AF65-F5344CB8AC3E}">
        <p14:creationId xmlns:p14="http://schemas.microsoft.com/office/powerpoint/2010/main" val="350789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xfrm>
            <a:off x="836676" y="4555958"/>
            <a:ext cx="7626096" cy="1709930"/>
          </a:xfrm>
          <a:effectLst/>
        </p:spPr>
        <p:txBody>
          <a:bodyPr>
            <a:normAutofit/>
          </a:bodyPr>
          <a:lstStyle/>
          <a:p>
            <a:pPr algn="ctr"/>
            <a:r>
              <a:rPr lang="en-US" sz="4800" dirty="0">
                <a:effectLst>
                  <a:outerShdw blurRad="50800" dist="38100" dir="2700000" algn="tl" rotWithShape="0">
                    <a:srgbClr val="000000">
                      <a:alpha val="43000"/>
                    </a:srgbClr>
                  </a:outerShdw>
                </a:effectLst>
              </a:rPr>
              <a:t>“Special, hash browns crispy, raisin toast” </a:t>
            </a:r>
          </a:p>
        </p:txBody>
      </p:sp>
      <p:pic>
        <p:nvPicPr>
          <p:cNvPr id="3" name="Content Placeholder 3">
            <a:extLst>
              <a:ext uri="{FF2B5EF4-FFF2-40B4-BE49-F238E27FC236}">
                <a16:creationId xmlns:a16="http://schemas.microsoft.com/office/drawing/2014/main" id="{5B06AC07-B23C-414B-91B3-0D3E73437DD4}"/>
              </a:ext>
            </a:extLst>
          </p:cNvPr>
          <p:cNvPicPr>
            <a:picLocks noChangeAspect="1"/>
          </p:cNvPicPr>
          <p:nvPr/>
        </p:nvPicPr>
        <p:blipFill>
          <a:blip r:embed="rId2"/>
          <a:stretch>
            <a:fillRect/>
          </a:stretch>
        </p:blipFill>
        <p:spPr>
          <a:xfrm>
            <a:off x="3037249" y="592112"/>
            <a:ext cx="3069501" cy="3925654"/>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4360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3DC33-E039-014A-9835-56E9C496F05C}"/>
              </a:ext>
            </a:extLst>
          </p:cNvPr>
          <p:cNvSpPr>
            <a:spLocks noGrp="1"/>
          </p:cNvSpPr>
          <p:nvPr>
            <p:ph idx="1"/>
          </p:nvPr>
        </p:nvSpPr>
        <p:spPr>
          <a:effectLst/>
        </p:spPr>
        <p:txBody>
          <a:bodyPr>
            <a:normAutofit/>
          </a:bodyPr>
          <a:lstStyle/>
          <a:p>
            <a:pPr algn="ctr"/>
            <a:r>
              <a:rPr lang="en-US" sz="4800" dirty="0">
                <a:effectLst>
                  <a:outerShdw blurRad="50800" dist="38100" dir="2700000" algn="tl" rotWithShape="0">
                    <a:srgbClr val="000000">
                      <a:alpha val="43000"/>
                    </a:srgbClr>
                  </a:outerShdw>
                </a:effectLst>
              </a:rPr>
              <a:t>“A good testimony among those who are outside” (1 Tim. 3:7, NKJV)</a:t>
            </a:r>
          </a:p>
        </p:txBody>
      </p:sp>
    </p:spTree>
    <p:extLst>
      <p:ext uri="{BB962C8B-B14F-4D97-AF65-F5344CB8AC3E}">
        <p14:creationId xmlns:p14="http://schemas.microsoft.com/office/powerpoint/2010/main" val="84045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243441"/>
      </a:dk2>
      <a:lt2>
        <a:srgbClr val="E2E8E2"/>
      </a:lt2>
      <a:accent1>
        <a:srgbClr val="D63AD5"/>
      </a:accent1>
      <a:accent2>
        <a:srgbClr val="8831C6"/>
      </a:accent2>
      <a:accent3>
        <a:srgbClr val="5F46D8"/>
      </a:accent3>
      <a:accent4>
        <a:srgbClr val="3459C7"/>
      </a:accent4>
      <a:accent5>
        <a:srgbClr val="3AA2D6"/>
      </a:accent5>
      <a:accent6>
        <a:srgbClr val="25B5AA"/>
      </a:accent6>
      <a:hlink>
        <a:srgbClr val="3F7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304</Words>
  <Application>Microsoft Macintosh PowerPoint</Application>
  <PresentationFormat>On-screen Show (4:3)</PresentationFormat>
  <Paragraphs>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7</cp:revision>
  <dcterms:created xsi:type="dcterms:W3CDTF">2020-01-04T18:16:29Z</dcterms:created>
  <dcterms:modified xsi:type="dcterms:W3CDTF">2020-01-16T19:20:18Z</dcterms:modified>
</cp:coreProperties>
</file>