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1"/>
  </p:sldMasterIdLst>
  <p:notesMasterIdLst>
    <p:notesMasterId r:id="rId12"/>
  </p:notesMasterIdLst>
  <p:sldIdLst>
    <p:sldId id="258" r:id="rId2"/>
    <p:sldId id="268" r:id="rId3"/>
    <p:sldId id="259" r:id="rId4"/>
    <p:sldId id="269" r:id="rId5"/>
    <p:sldId id="270" r:id="rId6"/>
    <p:sldId id="272" r:id="rId7"/>
    <p:sldId id="273" r:id="rId8"/>
    <p:sldId id="274" r:id="rId9"/>
    <p:sldId id="275" r:id="rId10"/>
    <p:sldId id="271" r:id="rId11"/>
  </p:sldIdLst>
  <p:sldSz cx="9144000" cy="5715000" type="screen16x10"/>
  <p:notesSz cx="6858000" cy="9144000"/>
  <p:defaultTextStyle>
    <a:defPPr>
      <a:defRPr lang="en-US"/>
    </a:defPPr>
    <a:lvl1pPr marL="0" algn="l" defTabSz="713203" rtl="0" eaLnBrk="1" latinLnBrk="0" hangingPunct="1">
      <a:defRPr sz="1404" kern="1200">
        <a:solidFill>
          <a:schemeClr val="tx1"/>
        </a:solidFill>
        <a:latin typeface="+mn-lt"/>
        <a:ea typeface="+mn-ea"/>
        <a:cs typeface="+mn-cs"/>
      </a:defRPr>
    </a:lvl1pPr>
    <a:lvl2pPr marL="356602" algn="l" defTabSz="713203" rtl="0" eaLnBrk="1" latinLnBrk="0" hangingPunct="1">
      <a:defRPr sz="1404" kern="1200">
        <a:solidFill>
          <a:schemeClr val="tx1"/>
        </a:solidFill>
        <a:latin typeface="+mn-lt"/>
        <a:ea typeface="+mn-ea"/>
        <a:cs typeface="+mn-cs"/>
      </a:defRPr>
    </a:lvl2pPr>
    <a:lvl3pPr marL="713203" algn="l" defTabSz="713203" rtl="0" eaLnBrk="1" latinLnBrk="0" hangingPunct="1">
      <a:defRPr sz="1404" kern="1200">
        <a:solidFill>
          <a:schemeClr val="tx1"/>
        </a:solidFill>
        <a:latin typeface="+mn-lt"/>
        <a:ea typeface="+mn-ea"/>
        <a:cs typeface="+mn-cs"/>
      </a:defRPr>
    </a:lvl3pPr>
    <a:lvl4pPr marL="1069805" algn="l" defTabSz="713203" rtl="0" eaLnBrk="1" latinLnBrk="0" hangingPunct="1">
      <a:defRPr sz="1404" kern="1200">
        <a:solidFill>
          <a:schemeClr val="tx1"/>
        </a:solidFill>
        <a:latin typeface="+mn-lt"/>
        <a:ea typeface="+mn-ea"/>
        <a:cs typeface="+mn-cs"/>
      </a:defRPr>
    </a:lvl4pPr>
    <a:lvl5pPr marL="1426407" algn="l" defTabSz="713203" rtl="0" eaLnBrk="1" latinLnBrk="0" hangingPunct="1">
      <a:defRPr sz="1404" kern="1200">
        <a:solidFill>
          <a:schemeClr val="tx1"/>
        </a:solidFill>
        <a:latin typeface="+mn-lt"/>
        <a:ea typeface="+mn-ea"/>
        <a:cs typeface="+mn-cs"/>
      </a:defRPr>
    </a:lvl5pPr>
    <a:lvl6pPr marL="1783009" algn="l" defTabSz="713203" rtl="0" eaLnBrk="1" latinLnBrk="0" hangingPunct="1">
      <a:defRPr sz="1404" kern="1200">
        <a:solidFill>
          <a:schemeClr val="tx1"/>
        </a:solidFill>
        <a:latin typeface="+mn-lt"/>
        <a:ea typeface="+mn-ea"/>
        <a:cs typeface="+mn-cs"/>
      </a:defRPr>
    </a:lvl6pPr>
    <a:lvl7pPr marL="2139610" algn="l" defTabSz="713203" rtl="0" eaLnBrk="1" latinLnBrk="0" hangingPunct="1">
      <a:defRPr sz="1404" kern="1200">
        <a:solidFill>
          <a:schemeClr val="tx1"/>
        </a:solidFill>
        <a:latin typeface="+mn-lt"/>
        <a:ea typeface="+mn-ea"/>
        <a:cs typeface="+mn-cs"/>
      </a:defRPr>
    </a:lvl7pPr>
    <a:lvl8pPr marL="2496212" algn="l" defTabSz="713203" rtl="0" eaLnBrk="1" latinLnBrk="0" hangingPunct="1">
      <a:defRPr sz="1404" kern="1200">
        <a:solidFill>
          <a:schemeClr val="tx1"/>
        </a:solidFill>
        <a:latin typeface="+mn-lt"/>
        <a:ea typeface="+mn-ea"/>
        <a:cs typeface="+mn-cs"/>
      </a:defRPr>
    </a:lvl8pPr>
    <a:lvl9pPr marL="2852814" algn="l" defTabSz="713203"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08"/>
    <p:restoredTop sz="94667"/>
  </p:normalViewPr>
  <p:slideViewPr>
    <p:cSldViewPr snapToGrid="0" snapToObjects="1">
      <p:cViewPr varScale="1">
        <p:scale>
          <a:sx n="112" d="100"/>
          <a:sy n="112" d="100"/>
        </p:scale>
        <p:origin x="760" y="176"/>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4F08E6-AF78-5746-8A11-18D87D8F3A83}" type="datetimeFigureOut">
              <a:rPr lang="en-US" smtClean="0"/>
              <a:pPr/>
              <a:t>4/17/20</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3AD549-5AD9-B346-929C-7E7BA1BCD16A}" type="slidenum">
              <a:rPr lang="en-US" smtClean="0"/>
              <a:pPr/>
              <a:t>‹#›</a:t>
            </a:fld>
            <a:endParaRPr lang="en-US"/>
          </a:p>
        </p:txBody>
      </p:sp>
    </p:spTree>
    <p:extLst>
      <p:ext uri="{BB962C8B-B14F-4D97-AF65-F5344CB8AC3E}">
        <p14:creationId xmlns:p14="http://schemas.microsoft.com/office/powerpoint/2010/main" val="1727049479"/>
      </p:ext>
    </p:extLst>
  </p:cSld>
  <p:clrMap bg1="lt1" tx1="dk1" bg2="lt2" tx2="dk2" accent1="accent1" accent2="accent2" accent3="accent3" accent4="accent4" accent5="accent5" accent6="accent6" hlink="hlink" folHlink="folHlink"/>
  <p:notesStyle>
    <a:lvl1pPr marL="0" algn="l" defTabSz="713203" rtl="0" eaLnBrk="1" latinLnBrk="0" hangingPunct="1">
      <a:defRPr sz="936" kern="1200">
        <a:solidFill>
          <a:schemeClr val="tx1"/>
        </a:solidFill>
        <a:latin typeface="+mn-lt"/>
        <a:ea typeface="+mn-ea"/>
        <a:cs typeface="+mn-cs"/>
      </a:defRPr>
    </a:lvl1pPr>
    <a:lvl2pPr marL="356602" algn="l" defTabSz="713203" rtl="0" eaLnBrk="1" latinLnBrk="0" hangingPunct="1">
      <a:defRPr sz="936" kern="1200">
        <a:solidFill>
          <a:schemeClr val="tx1"/>
        </a:solidFill>
        <a:latin typeface="+mn-lt"/>
        <a:ea typeface="+mn-ea"/>
        <a:cs typeface="+mn-cs"/>
      </a:defRPr>
    </a:lvl2pPr>
    <a:lvl3pPr marL="713203" algn="l" defTabSz="713203" rtl="0" eaLnBrk="1" latinLnBrk="0" hangingPunct="1">
      <a:defRPr sz="936" kern="1200">
        <a:solidFill>
          <a:schemeClr val="tx1"/>
        </a:solidFill>
        <a:latin typeface="+mn-lt"/>
        <a:ea typeface="+mn-ea"/>
        <a:cs typeface="+mn-cs"/>
      </a:defRPr>
    </a:lvl3pPr>
    <a:lvl4pPr marL="1069805" algn="l" defTabSz="713203" rtl="0" eaLnBrk="1" latinLnBrk="0" hangingPunct="1">
      <a:defRPr sz="936" kern="1200">
        <a:solidFill>
          <a:schemeClr val="tx1"/>
        </a:solidFill>
        <a:latin typeface="+mn-lt"/>
        <a:ea typeface="+mn-ea"/>
        <a:cs typeface="+mn-cs"/>
      </a:defRPr>
    </a:lvl4pPr>
    <a:lvl5pPr marL="1426407" algn="l" defTabSz="713203" rtl="0" eaLnBrk="1" latinLnBrk="0" hangingPunct="1">
      <a:defRPr sz="936" kern="1200">
        <a:solidFill>
          <a:schemeClr val="tx1"/>
        </a:solidFill>
        <a:latin typeface="+mn-lt"/>
        <a:ea typeface="+mn-ea"/>
        <a:cs typeface="+mn-cs"/>
      </a:defRPr>
    </a:lvl5pPr>
    <a:lvl6pPr marL="1783009" algn="l" defTabSz="713203" rtl="0" eaLnBrk="1" latinLnBrk="0" hangingPunct="1">
      <a:defRPr sz="936" kern="1200">
        <a:solidFill>
          <a:schemeClr val="tx1"/>
        </a:solidFill>
        <a:latin typeface="+mn-lt"/>
        <a:ea typeface="+mn-ea"/>
        <a:cs typeface="+mn-cs"/>
      </a:defRPr>
    </a:lvl6pPr>
    <a:lvl7pPr marL="2139610" algn="l" defTabSz="713203" rtl="0" eaLnBrk="1" latinLnBrk="0" hangingPunct="1">
      <a:defRPr sz="936" kern="1200">
        <a:solidFill>
          <a:schemeClr val="tx1"/>
        </a:solidFill>
        <a:latin typeface="+mn-lt"/>
        <a:ea typeface="+mn-ea"/>
        <a:cs typeface="+mn-cs"/>
      </a:defRPr>
    </a:lvl7pPr>
    <a:lvl8pPr marL="2496212" algn="l" defTabSz="713203" rtl="0" eaLnBrk="1" latinLnBrk="0" hangingPunct="1">
      <a:defRPr sz="936" kern="1200">
        <a:solidFill>
          <a:schemeClr val="tx1"/>
        </a:solidFill>
        <a:latin typeface="+mn-lt"/>
        <a:ea typeface="+mn-ea"/>
        <a:cs typeface="+mn-cs"/>
      </a:defRPr>
    </a:lvl8pPr>
    <a:lvl9pPr marL="2852814" algn="l" defTabSz="713203"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A089C35B-9378-A44A-BCD0-3F0B5E9B1351}"/>
              </a:ext>
            </a:extLst>
          </p:cNvPr>
          <p:cNvSpPr>
            <a:spLocks noGrp="1" noRot="1" noChangeAspect="1" noChangeArrowheads="1" noTextEdit="1"/>
          </p:cNvSpPr>
          <p:nvPr>
            <p:ph type="sldImg"/>
          </p:nvPr>
        </p:nvSpPr>
        <p:spPr>
          <a:xfrm>
            <a:off x="695325" y="692150"/>
            <a:ext cx="5467350" cy="3416300"/>
          </a:xfrm>
          <a:ln/>
        </p:spPr>
      </p:sp>
      <p:sp>
        <p:nvSpPr>
          <p:cNvPr id="34819" name="Rectangle 3">
            <a:extLst>
              <a:ext uri="{FF2B5EF4-FFF2-40B4-BE49-F238E27FC236}">
                <a16:creationId xmlns:a16="http://schemas.microsoft.com/office/drawing/2014/main" id="{EF4B2444-CCCB-8A4A-AFBB-9094642ECDC3}"/>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48948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88B2E8D-1FDB-5E44-81A8-EA587382C542}"/>
              </a:ext>
            </a:extLst>
          </p:cNvPr>
          <p:cNvSpPr>
            <a:spLocks noGrp="1" noRot="1" noChangeAspect="1" noChangeArrowheads="1" noTextEdit="1"/>
          </p:cNvSpPr>
          <p:nvPr>
            <p:ph type="sldImg"/>
          </p:nvPr>
        </p:nvSpPr>
        <p:spPr>
          <a:xfrm>
            <a:off x="695325" y="692150"/>
            <a:ext cx="5467350" cy="3416300"/>
          </a:xfrm>
          <a:ln/>
        </p:spPr>
      </p:sp>
      <p:sp>
        <p:nvSpPr>
          <p:cNvPr id="36867" name="Rectangle 3">
            <a:extLst>
              <a:ext uri="{FF2B5EF4-FFF2-40B4-BE49-F238E27FC236}">
                <a16:creationId xmlns:a16="http://schemas.microsoft.com/office/drawing/2014/main" id="{586220BA-3DCA-E94B-B36D-35E4F6F4452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79110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A089C35B-9378-A44A-BCD0-3F0B5E9B1351}"/>
              </a:ext>
            </a:extLst>
          </p:cNvPr>
          <p:cNvSpPr>
            <a:spLocks noGrp="1" noRot="1" noChangeAspect="1" noChangeArrowheads="1" noTextEdit="1"/>
          </p:cNvSpPr>
          <p:nvPr>
            <p:ph type="sldImg"/>
          </p:nvPr>
        </p:nvSpPr>
        <p:spPr>
          <a:xfrm>
            <a:off x="695325" y="692150"/>
            <a:ext cx="5467350" cy="3416300"/>
          </a:xfrm>
          <a:ln/>
        </p:spPr>
      </p:sp>
      <p:sp>
        <p:nvSpPr>
          <p:cNvPr id="34819" name="Rectangle 3">
            <a:extLst>
              <a:ext uri="{FF2B5EF4-FFF2-40B4-BE49-F238E27FC236}">
                <a16:creationId xmlns:a16="http://schemas.microsoft.com/office/drawing/2014/main" id="{EF4B2444-CCCB-8A4A-AFBB-9094642ECDC3}"/>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95465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8ABDCCBA-21F8-E34B-8598-34B1837B0AC5}"/>
              </a:ext>
            </a:extLst>
          </p:cNvPr>
          <p:cNvSpPr>
            <a:spLocks noGrp="1" noRot="1" noChangeAspect="1" noChangeArrowheads="1" noTextEdit="1"/>
          </p:cNvSpPr>
          <p:nvPr>
            <p:ph type="sldImg"/>
          </p:nvPr>
        </p:nvSpPr>
        <p:spPr>
          <a:xfrm>
            <a:off x="695325" y="692150"/>
            <a:ext cx="5467350" cy="3416300"/>
          </a:xfrm>
          <a:ln/>
        </p:spPr>
      </p:sp>
      <p:sp>
        <p:nvSpPr>
          <p:cNvPr id="35843" name="Rectangle 3">
            <a:extLst>
              <a:ext uri="{FF2B5EF4-FFF2-40B4-BE49-F238E27FC236}">
                <a16:creationId xmlns:a16="http://schemas.microsoft.com/office/drawing/2014/main" id="{F2CF3D4A-7C77-4847-B3B7-8F4EDA5D6DA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44074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88B2E8D-1FDB-5E44-81A8-EA587382C542}"/>
              </a:ext>
            </a:extLst>
          </p:cNvPr>
          <p:cNvSpPr>
            <a:spLocks noGrp="1" noRot="1" noChangeAspect="1" noChangeArrowheads="1" noTextEdit="1"/>
          </p:cNvSpPr>
          <p:nvPr>
            <p:ph type="sldImg"/>
          </p:nvPr>
        </p:nvSpPr>
        <p:spPr>
          <a:xfrm>
            <a:off x="695325" y="692150"/>
            <a:ext cx="5467350" cy="3416300"/>
          </a:xfrm>
          <a:ln/>
        </p:spPr>
      </p:sp>
      <p:sp>
        <p:nvSpPr>
          <p:cNvPr id="36867" name="Rectangle 3">
            <a:extLst>
              <a:ext uri="{FF2B5EF4-FFF2-40B4-BE49-F238E27FC236}">
                <a16:creationId xmlns:a16="http://schemas.microsoft.com/office/drawing/2014/main" id="{586220BA-3DCA-E94B-B36D-35E4F6F4452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00721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00D6F5B-113F-084E-A7CC-E16872A3B2EC}"/>
              </a:ext>
            </a:extLst>
          </p:cNvPr>
          <p:cNvSpPr>
            <a:spLocks noGrp="1" noRot="1" noChangeAspect="1" noChangeArrowheads="1" noTextEdit="1"/>
          </p:cNvSpPr>
          <p:nvPr>
            <p:ph type="sldImg"/>
          </p:nvPr>
        </p:nvSpPr>
        <p:spPr>
          <a:xfrm>
            <a:off x="695325" y="692150"/>
            <a:ext cx="5467350" cy="3416300"/>
          </a:xfrm>
          <a:ln/>
        </p:spPr>
      </p:sp>
      <p:sp>
        <p:nvSpPr>
          <p:cNvPr id="39939" name="Rectangle 3">
            <a:extLst>
              <a:ext uri="{FF2B5EF4-FFF2-40B4-BE49-F238E27FC236}">
                <a16:creationId xmlns:a16="http://schemas.microsoft.com/office/drawing/2014/main" id="{29522A28-6AAA-A24C-B059-4502F90F8B1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65876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00D6F5B-113F-084E-A7CC-E16872A3B2EC}"/>
              </a:ext>
            </a:extLst>
          </p:cNvPr>
          <p:cNvSpPr>
            <a:spLocks noGrp="1" noRot="1" noChangeAspect="1" noChangeArrowheads="1" noTextEdit="1"/>
          </p:cNvSpPr>
          <p:nvPr>
            <p:ph type="sldImg"/>
          </p:nvPr>
        </p:nvSpPr>
        <p:spPr>
          <a:xfrm>
            <a:off x="695325" y="692150"/>
            <a:ext cx="5467350" cy="3416300"/>
          </a:xfrm>
          <a:ln/>
        </p:spPr>
      </p:sp>
      <p:sp>
        <p:nvSpPr>
          <p:cNvPr id="39939" name="Rectangle 3">
            <a:extLst>
              <a:ext uri="{FF2B5EF4-FFF2-40B4-BE49-F238E27FC236}">
                <a16:creationId xmlns:a16="http://schemas.microsoft.com/office/drawing/2014/main" id="{29522A28-6AAA-A24C-B059-4502F90F8B1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89736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00D6F5B-113F-084E-A7CC-E16872A3B2EC}"/>
              </a:ext>
            </a:extLst>
          </p:cNvPr>
          <p:cNvSpPr>
            <a:spLocks noGrp="1" noRot="1" noChangeAspect="1" noChangeArrowheads="1" noTextEdit="1"/>
          </p:cNvSpPr>
          <p:nvPr>
            <p:ph type="sldImg"/>
          </p:nvPr>
        </p:nvSpPr>
        <p:spPr>
          <a:xfrm>
            <a:off x="695325" y="692150"/>
            <a:ext cx="5467350" cy="3416300"/>
          </a:xfrm>
          <a:ln/>
        </p:spPr>
      </p:sp>
      <p:sp>
        <p:nvSpPr>
          <p:cNvPr id="39939" name="Rectangle 3">
            <a:extLst>
              <a:ext uri="{FF2B5EF4-FFF2-40B4-BE49-F238E27FC236}">
                <a16:creationId xmlns:a16="http://schemas.microsoft.com/office/drawing/2014/main" id="{29522A28-6AAA-A24C-B059-4502F90F8B1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64685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00D6F5B-113F-084E-A7CC-E16872A3B2EC}"/>
              </a:ext>
            </a:extLst>
          </p:cNvPr>
          <p:cNvSpPr>
            <a:spLocks noGrp="1" noRot="1" noChangeAspect="1" noChangeArrowheads="1" noTextEdit="1"/>
          </p:cNvSpPr>
          <p:nvPr>
            <p:ph type="sldImg"/>
          </p:nvPr>
        </p:nvSpPr>
        <p:spPr>
          <a:xfrm>
            <a:off x="695325" y="692150"/>
            <a:ext cx="5467350" cy="3416300"/>
          </a:xfrm>
          <a:ln/>
        </p:spPr>
      </p:sp>
      <p:sp>
        <p:nvSpPr>
          <p:cNvPr id="39939" name="Rectangle 3">
            <a:extLst>
              <a:ext uri="{FF2B5EF4-FFF2-40B4-BE49-F238E27FC236}">
                <a16:creationId xmlns:a16="http://schemas.microsoft.com/office/drawing/2014/main" id="{29522A28-6AAA-A24C-B059-4502F90F8B1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01307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00D6F5B-113F-084E-A7CC-E16872A3B2EC}"/>
              </a:ext>
            </a:extLst>
          </p:cNvPr>
          <p:cNvSpPr>
            <a:spLocks noGrp="1" noRot="1" noChangeAspect="1" noChangeArrowheads="1" noTextEdit="1"/>
          </p:cNvSpPr>
          <p:nvPr>
            <p:ph type="sldImg"/>
          </p:nvPr>
        </p:nvSpPr>
        <p:spPr>
          <a:xfrm>
            <a:off x="695325" y="692150"/>
            <a:ext cx="5467350" cy="3416300"/>
          </a:xfrm>
          <a:ln/>
        </p:spPr>
      </p:sp>
      <p:sp>
        <p:nvSpPr>
          <p:cNvPr id="39939" name="Rectangle 3">
            <a:extLst>
              <a:ext uri="{FF2B5EF4-FFF2-40B4-BE49-F238E27FC236}">
                <a16:creationId xmlns:a16="http://schemas.microsoft.com/office/drawing/2014/main" id="{29522A28-6AAA-A24C-B059-4502F90F8B1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00187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2383" y="5334000"/>
            <a:ext cx="9141619" cy="381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632460"/>
            <a:ext cx="7543800" cy="2971800"/>
          </a:xfrm>
        </p:spPr>
        <p:txBody>
          <a:bodyPr anchor="b">
            <a:normAutofit/>
          </a:bodyPr>
          <a:lstStyle>
            <a:lvl1pPr algn="l">
              <a:lnSpc>
                <a:spcPct val="90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3870960"/>
            <a:ext cx="7543800" cy="952500"/>
          </a:xfrm>
        </p:spPr>
        <p:txBody>
          <a:bodyPr lIns="91440" rIns="91440">
            <a:normAutofit/>
          </a:bodyPr>
          <a:lstStyle>
            <a:lvl1pPr marL="0" indent="0" algn="l">
              <a:buNone/>
              <a:defRPr sz="1800" cap="all" spc="150" baseline="0">
                <a:solidFill>
                  <a:schemeClr val="tx1"/>
                </a:solidFill>
                <a:latin typeface="+mn-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905744" y="3728951"/>
            <a:ext cx="740664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pPr/>
              <a:t>4/17/20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77256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pPr/>
              <a:t>4/17/20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35700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2383" y="5334000"/>
            <a:ext cx="9141619" cy="381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6" y="343586"/>
            <a:ext cx="1971675" cy="479991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43586"/>
            <a:ext cx="5800725" cy="4799915"/>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pPr/>
              <a:t>4/17/20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946013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pPr/>
              <a:t>4/17/20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95771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2383" y="5334000"/>
            <a:ext cx="9141619" cy="381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632460"/>
            <a:ext cx="7543800" cy="2971800"/>
          </a:xfrm>
        </p:spPr>
        <p:txBody>
          <a:bodyPr anchor="b" anchorCtr="0">
            <a:normAutofit/>
          </a:bodyPr>
          <a:lstStyle>
            <a:lvl1pPr>
              <a:lnSpc>
                <a:spcPct val="90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3886200"/>
            <a:ext cx="7543800" cy="952500"/>
          </a:xfrm>
        </p:spPr>
        <p:txBody>
          <a:bodyPr lIns="91440" rIns="91440" anchor="t" anchorCtr="0">
            <a:normAutofit/>
          </a:bodyPr>
          <a:lstStyle>
            <a:lvl1pPr marL="0" indent="0">
              <a:buNone/>
              <a:defRPr sz="1800" cap="all" spc="150" baseline="0">
                <a:solidFill>
                  <a:schemeClr val="tx1"/>
                </a:solidFill>
                <a:latin typeface="+mn-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905744" y="3737610"/>
            <a:ext cx="740664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pPr/>
              <a:t>4/17/20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82135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38836"/>
            <a:ext cx="7543800" cy="120896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767417"/>
            <a:ext cx="3479802" cy="31234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6958" y="1767417"/>
            <a:ext cx="3479802" cy="31234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pPr/>
              <a:t>4/17/20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46566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38836"/>
            <a:ext cx="7543800" cy="1208964"/>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714500"/>
            <a:ext cx="3479802" cy="613568"/>
          </a:xfrm>
        </p:spPr>
        <p:txBody>
          <a:bodyPr lIns="91440" rIns="91440" anchor="ctr">
            <a:normAutofit/>
          </a:bodyPr>
          <a:lstStyle>
            <a:lvl1pPr marL="0" indent="0">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2465230"/>
            <a:ext cx="3479802" cy="24256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6958" y="1714500"/>
            <a:ext cx="3479802" cy="613568"/>
          </a:xfrm>
        </p:spPr>
        <p:txBody>
          <a:bodyPr lIns="91440" rIns="91440" anchor="ctr">
            <a:normAutofit/>
          </a:bodyPr>
          <a:lstStyle>
            <a:lvl1pPr marL="0" indent="0">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6958" y="2465229"/>
            <a:ext cx="3479802" cy="24256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pPr/>
              <a:t>4/17/20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958571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pPr/>
              <a:t>4/17/20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7817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2383" y="5334000"/>
            <a:ext cx="9141619" cy="381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pPr/>
              <a:t>4/17/20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09084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2" y="0"/>
            <a:ext cx="3490722" cy="571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82601" y="655320"/>
            <a:ext cx="2638175" cy="1744979"/>
          </a:xfrm>
        </p:spPr>
        <p:txBody>
          <a:bodyPr anchor="b">
            <a:normAutofit/>
          </a:bodyPr>
          <a:lstStyle>
            <a:lvl1pPr>
              <a:lnSpc>
                <a:spcPct val="90000"/>
              </a:lnSpc>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094238" y="677333"/>
            <a:ext cx="4446258" cy="44122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82600" y="2535876"/>
            <a:ext cx="2638175" cy="2553754"/>
          </a:xfrm>
        </p:spPr>
        <p:txBody>
          <a:bodyPr lIns="91440" rIns="91440">
            <a:normAutofit/>
          </a:bodyPr>
          <a:lstStyle>
            <a:lvl1pPr marL="0" indent="0">
              <a:buNone/>
              <a:defRPr sz="13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482598" y="5372101"/>
            <a:ext cx="2638176" cy="304271"/>
          </a:xfrm>
        </p:spPr>
        <p:txBody>
          <a:bodyPr/>
          <a:lstStyle>
            <a:lvl1pPr algn="l">
              <a:defRPr/>
            </a:lvl1pPr>
          </a:lstStyle>
          <a:p>
            <a:fld id="{92BEA474-078D-4E9B-9B14-09A87B19DC46}" type="datetime1">
              <a:rPr lang="en-US" smtClean="0"/>
              <a:pPr/>
              <a:t>4/17/20</a:t>
            </a:fld>
            <a:endParaRPr lang="en-US" dirty="0"/>
          </a:p>
        </p:txBody>
      </p:sp>
      <p:sp>
        <p:nvSpPr>
          <p:cNvPr id="6" name="Footer Placeholder 5"/>
          <p:cNvSpPr>
            <a:spLocks noGrp="1"/>
          </p:cNvSpPr>
          <p:nvPr>
            <p:ph type="ftr" sz="quarter" idx="11"/>
          </p:nvPr>
        </p:nvSpPr>
        <p:spPr>
          <a:xfrm>
            <a:off x="4094239" y="5372101"/>
            <a:ext cx="4000514" cy="304271"/>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047575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1" y="3815292"/>
            <a:ext cx="9141619" cy="1899708"/>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3" y="0"/>
            <a:ext cx="9143989" cy="3815292"/>
          </a:xfrm>
          <a:solidFill>
            <a:schemeClr val="bg1">
              <a:lumMod val="85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822960" y="3999468"/>
            <a:ext cx="7585234" cy="619735"/>
          </a:xfrm>
        </p:spPr>
        <p:txBody>
          <a:bodyPr tIns="0" bIns="0" anchor="b">
            <a:noAutofit/>
          </a:bodyPr>
          <a:lstStyle>
            <a:lvl1pPr>
              <a:defRPr sz="27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22959" y="4762500"/>
            <a:ext cx="7584948" cy="508000"/>
          </a:xfrm>
        </p:spPr>
        <p:txBody>
          <a:bodyPr lIns="91440" tIns="0" rIns="91440" bIns="0">
            <a:normAutofit/>
          </a:bodyPr>
          <a:lstStyle>
            <a:lvl1pPr marL="0" indent="0">
              <a:spcBef>
                <a:spcPts val="0"/>
              </a:spcBef>
              <a:spcAft>
                <a:spcPts val="450"/>
              </a:spcAft>
              <a:buNone/>
              <a:defRPr sz="13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pPr/>
              <a:t>4/17/20</a:t>
            </a:fld>
            <a:endParaRPr lang="en-US" dirty="0"/>
          </a:p>
        </p:txBody>
      </p:sp>
      <p:sp>
        <p:nvSpPr>
          <p:cNvPr id="6" name="Footer Placeholder 5"/>
          <p:cNvSpPr>
            <a:spLocks noGrp="1"/>
          </p:cNvSpPr>
          <p:nvPr>
            <p:ph type="ftr" sz="quarter" idx="11"/>
          </p:nvPr>
        </p:nvSpPr>
        <p:spPr>
          <a:xfrm>
            <a:off x="822960" y="5372366"/>
            <a:ext cx="5113697" cy="304271"/>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71854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2383" y="5334000"/>
            <a:ext cx="9141619" cy="381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38836"/>
            <a:ext cx="7543800" cy="120896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756835"/>
            <a:ext cx="7543800" cy="3134076"/>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63819" y="5372366"/>
            <a:ext cx="1938638" cy="304271"/>
          </a:xfrm>
          <a:prstGeom prst="rect">
            <a:avLst/>
          </a:prstGeom>
        </p:spPr>
        <p:txBody>
          <a:bodyPr vert="horz" lIns="91440" tIns="45720" rIns="91440" bIns="45720" rtlCol="0" anchor="ctr"/>
          <a:lstStyle>
            <a:lvl1pPr algn="r">
              <a:defRPr sz="675">
                <a:solidFill>
                  <a:srgbClr val="FFFFFF"/>
                </a:solidFill>
              </a:defRPr>
            </a:lvl1pPr>
          </a:lstStyle>
          <a:p>
            <a:fld id="{62D6E202-B606-4609-B914-27C9371A1F6D}" type="datetime1">
              <a:rPr lang="en-US" smtClean="0"/>
              <a:pPr/>
              <a:t>4/17/20</a:t>
            </a:fld>
            <a:endParaRPr lang="en-US" dirty="0"/>
          </a:p>
        </p:txBody>
      </p:sp>
      <p:sp>
        <p:nvSpPr>
          <p:cNvPr id="5" name="Footer Placeholder 4"/>
          <p:cNvSpPr>
            <a:spLocks noGrp="1"/>
          </p:cNvSpPr>
          <p:nvPr>
            <p:ph type="ftr" sz="quarter" idx="3"/>
          </p:nvPr>
        </p:nvSpPr>
        <p:spPr>
          <a:xfrm>
            <a:off x="822960" y="5372366"/>
            <a:ext cx="5113697" cy="304271"/>
          </a:xfrm>
          <a:prstGeom prst="rect">
            <a:avLst/>
          </a:prstGeom>
        </p:spPr>
        <p:txBody>
          <a:bodyPr vert="horz" lIns="91440" tIns="45720" rIns="91440" bIns="45720" rtlCol="0" anchor="ctr"/>
          <a:lstStyle>
            <a:lvl1pPr algn="l">
              <a:defRPr sz="675"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245186" y="5372366"/>
            <a:ext cx="585008" cy="304271"/>
          </a:xfrm>
          <a:prstGeom prst="rect">
            <a:avLst/>
          </a:prstGeom>
        </p:spPr>
        <p:txBody>
          <a:bodyPr vert="horz" lIns="91440" tIns="45720" rIns="91440" bIns="45720" rtlCol="0" anchor="ctr"/>
          <a:lstStyle>
            <a:lvl1pPr algn="l">
              <a:defRPr sz="675">
                <a:solidFill>
                  <a:srgbClr val="FFFFFF"/>
                </a:solidFill>
              </a:defRPr>
            </a:lvl1pPr>
          </a:lstStyle>
          <a:p>
            <a:fld id="{3A98EE3D-8CD1-4C3F-BD1C-C98C9596463C}" type="slidenum">
              <a:rPr lang="en-US" smtClean="0"/>
              <a:pPr/>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895149" y="1581150"/>
            <a:ext cx="74752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182731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12" r:id="rId6"/>
    <p:sldLayoutId id="2147483707" r:id="rId7"/>
    <p:sldLayoutId id="2147483708" r:id="rId8"/>
    <p:sldLayoutId id="2147483709" r:id="rId9"/>
    <p:sldLayoutId id="2147483711" r:id="rId10"/>
    <p:sldLayoutId id="2147483710" r:id="rId11"/>
  </p:sldLayoutIdLst>
  <p:hf sldNum="0" hdr="0" ftr="0" dt="0"/>
  <p:txStyles>
    <p:titleStyle>
      <a:lvl1pPr algn="l" defTabSz="685800" rtl="0" eaLnBrk="1" latinLnBrk="0" hangingPunct="1">
        <a:lnSpc>
          <a:spcPct val="90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10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100000"/>
        </a:lnSpc>
        <a:spcBef>
          <a:spcPts val="150"/>
        </a:spcBef>
        <a:spcAft>
          <a:spcPts val="300"/>
        </a:spcAft>
        <a:buClrTx/>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100000"/>
        </a:lnSpc>
        <a:spcBef>
          <a:spcPts val="150"/>
        </a:spcBef>
        <a:spcAft>
          <a:spcPts val="300"/>
        </a:spcAft>
        <a:buClrTx/>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100000"/>
        </a:lnSpc>
        <a:spcBef>
          <a:spcPts val="150"/>
        </a:spcBef>
        <a:spcAft>
          <a:spcPts val="300"/>
        </a:spcAft>
        <a:buClrTx/>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100000"/>
        </a:lnSpc>
        <a:spcBef>
          <a:spcPts val="150"/>
        </a:spcBef>
        <a:spcAft>
          <a:spcPts val="300"/>
        </a:spcAft>
        <a:buClrTx/>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useBgFill="1">
        <p:nvSpPr>
          <p:cNvPr id="4101" name="Rectangle 71">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28575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4098" name="Rectangle 2">
            <a:extLst>
              <a:ext uri="{FF2B5EF4-FFF2-40B4-BE49-F238E27FC236}">
                <a16:creationId xmlns:a16="http://schemas.microsoft.com/office/drawing/2014/main" id="{66A6CA3E-BBF1-B14C-BAF9-527BFAF4FF3F}"/>
              </a:ext>
            </a:extLst>
          </p:cNvPr>
          <p:cNvSpPr>
            <a:spLocks noGrp="1" noChangeArrowheads="1"/>
          </p:cNvSpPr>
          <p:nvPr>
            <p:ph type="title"/>
          </p:nvPr>
        </p:nvSpPr>
        <p:spPr>
          <a:xfrm>
            <a:off x="711786" y="768350"/>
            <a:ext cx="2078455" cy="4102847"/>
          </a:xfrm>
        </p:spPr>
        <p:txBody>
          <a:bodyPr anchor="ctr">
            <a:normAutofit/>
          </a:bodyPr>
          <a:lstStyle/>
          <a:p>
            <a:pPr algn="ctr"/>
            <a:r>
              <a:rPr lang="en-US" altLang="en-US" sz="5400" b="1" dirty="0"/>
              <a:t>James 3:1-12</a:t>
            </a:r>
          </a:p>
        </p:txBody>
      </p:sp>
      <p:cxnSp>
        <p:nvCxnSpPr>
          <p:cNvPr id="4102" name="Straight Connector 73">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31540" y="1619623"/>
            <a:ext cx="0" cy="24003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4099" name="Rectangle 3">
            <a:extLst>
              <a:ext uri="{FF2B5EF4-FFF2-40B4-BE49-F238E27FC236}">
                <a16:creationId xmlns:a16="http://schemas.microsoft.com/office/drawing/2014/main" id="{74D043E0-E46A-1E45-9A5A-354349AC2862}"/>
              </a:ext>
            </a:extLst>
          </p:cNvPr>
          <p:cNvSpPr>
            <a:spLocks noGrp="1" noChangeArrowheads="1"/>
          </p:cNvSpPr>
          <p:nvPr>
            <p:ph type="body" idx="1"/>
          </p:nvPr>
        </p:nvSpPr>
        <p:spPr>
          <a:xfrm>
            <a:off x="3321426" y="768349"/>
            <a:ext cx="5113820" cy="4102847"/>
          </a:xfrm>
        </p:spPr>
        <p:txBody>
          <a:bodyPr anchor="ctr">
            <a:noAutofit/>
          </a:bodyPr>
          <a:lstStyle/>
          <a:p>
            <a:pPr marL="0" indent="0" algn="just">
              <a:buNone/>
            </a:pPr>
            <a:r>
              <a:rPr lang="en-US" altLang="en-US" sz="2500" b="1" dirty="0"/>
              <a:t>“My brethren, let not many of you become teachers, knowing that we shall receive a stricter judgment.  For we all stumble in many things. If anyone does not stumble in word, he is a perfect man, able also to bridle the whole body. Indeed, we put bits in horses’ mouths that they may obey us, and we turn their whole body. Look also at ships: although they are so large and are driven by fierce winds, they are turned by a very small rudder wherever the pilot desires...”</a:t>
            </a:r>
          </a:p>
        </p:txBody>
      </p:sp>
    </p:spTree>
    <p:extLst>
      <p:ext uri="{BB962C8B-B14F-4D97-AF65-F5344CB8AC3E}">
        <p14:creationId xmlns:p14="http://schemas.microsoft.com/office/powerpoint/2010/main" val="27282971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par>
                                <p:cTn id="10" presetID="29" presetClass="entr" presetSubtype="0" fill="hold" grpId="0" nodeType="withEffect">
                                  <p:stCondLst>
                                    <p:cond delay="0"/>
                                  </p:stCondLst>
                                  <p:childTnLst>
                                    <p:set>
                                      <p:cBhvr>
                                        <p:cTn id="11" dur="1" fill="hold">
                                          <p:stCondLst>
                                            <p:cond delay="0"/>
                                          </p:stCondLst>
                                        </p:cTn>
                                        <p:tgtEl>
                                          <p:spTgt spid="4098"/>
                                        </p:tgtEl>
                                        <p:attrNameLst>
                                          <p:attrName>style.visibility</p:attrName>
                                        </p:attrNameLst>
                                      </p:cBhvr>
                                      <p:to>
                                        <p:strVal val="visible"/>
                                      </p:to>
                                    </p:set>
                                    <p:anim calcmode="lin" valueType="num">
                                      <p:cBhvr>
                                        <p:cTn id="12" dur="1000" fill="hold"/>
                                        <p:tgtEl>
                                          <p:spTgt spid="4098"/>
                                        </p:tgtEl>
                                        <p:attrNameLst>
                                          <p:attrName>ppt_x</p:attrName>
                                        </p:attrNameLst>
                                      </p:cBhvr>
                                      <p:tavLst>
                                        <p:tav tm="0">
                                          <p:val>
                                            <p:strVal val="#ppt_x-.2"/>
                                          </p:val>
                                        </p:tav>
                                        <p:tav tm="100000">
                                          <p:val>
                                            <p:strVal val="#ppt_x"/>
                                          </p:val>
                                        </p:tav>
                                      </p:tavLst>
                                    </p:anim>
                                    <p:anim calcmode="lin" valueType="num">
                                      <p:cBhvr>
                                        <p:cTn id="13" dur="1000" fill="hold"/>
                                        <p:tgtEl>
                                          <p:spTgt spid="409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28575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6146" name="Rectangle 2">
            <a:extLst>
              <a:ext uri="{FF2B5EF4-FFF2-40B4-BE49-F238E27FC236}">
                <a16:creationId xmlns:a16="http://schemas.microsoft.com/office/drawing/2014/main" id="{E6E43616-17F0-264E-B6B6-02F2CC6181F9}"/>
              </a:ext>
            </a:extLst>
          </p:cNvPr>
          <p:cNvSpPr>
            <a:spLocks noGrp="1" noChangeArrowheads="1"/>
          </p:cNvSpPr>
          <p:nvPr>
            <p:ph type="title"/>
          </p:nvPr>
        </p:nvSpPr>
        <p:spPr>
          <a:xfrm>
            <a:off x="103162" y="768349"/>
            <a:ext cx="3031529" cy="4102847"/>
          </a:xfrm>
        </p:spPr>
        <p:txBody>
          <a:bodyPr anchor="ctr">
            <a:normAutofit/>
          </a:bodyPr>
          <a:lstStyle/>
          <a:p>
            <a:pPr algn="ctr"/>
            <a:r>
              <a:rPr lang="en-US" altLang="en-US" sz="4500" b="1" dirty="0">
                <a:latin typeface="Calibri" panose="020F0502020204030204" pitchFamily="34" charset="0"/>
                <a:cs typeface="Calibri" panose="020F0502020204030204" pitchFamily="34" charset="0"/>
              </a:rPr>
              <a:t>Colossians 4:5-6</a:t>
            </a:r>
          </a:p>
        </p:txBody>
      </p:sp>
      <p:cxnSp>
        <p:nvCxnSpPr>
          <p:cNvPr id="74" name="Straight Connector 73">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31540" y="1619623"/>
            <a:ext cx="0" cy="24003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6147" name="Rectangle 3">
            <a:extLst>
              <a:ext uri="{FF2B5EF4-FFF2-40B4-BE49-F238E27FC236}">
                <a16:creationId xmlns:a16="http://schemas.microsoft.com/office/drawing/2014/main" id="{16F69558-F9B5-D747-B508-B9FEDC0B0E07}"/>
              </a:ext>
            </a:extLst>
          </p:cNvPr>
          <p:cNvSpPr>
            <a:spLocks noGrp="1" noChangeArrowheads="1"/>
          </p:cNvSpPr>
          <p:nvPr>
            <p:ph type="body" idx="1"/>
          </p:nvPr>
        </p:nvSpPr>
        <p:spPr>
          <a:xfrm>
            <a:off x="3321426" y="768349"/>
            <a:ext cx="5113820" cy="4102847"/>
          </a:xfrm>
        </p:spPr>
        <p:txBody>
          <a:bodyPr anchor="ctr">
            <a:normAutofit/>
          </a:bodyPr>
          <a:lstStyle/>
          <a:p>
            <a:pPr marL="0" indent="0">
              <a:buNone/>
            </a:pPr>
            <a:r>
              <a:rPr lang="en-US" altLang="en-US" sz="3200" b="1" dirty="0"/>
              <a:t>“Walk in wisdom toward those who are outside, redeeming the time. Let your speech always be with grace, seasoned with salt, that you may know how you ought to answer each one.”</a:t>
            </a:r>
          </a:p>
        </p:txBody>
      </p:sp>
    </p:spTree>
    <p:extLst>
      <p:ext uri="{BB962C8B-B14F-4D97-AF65-F5344CB8AC3E}">
        <p14:creationId xmlns:p14="http://schemas.microsoft.com/office/powerpoint/2010/main" val="295775049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par>
                                <p:cTn id="10" presetID="29" presetClass="entr" presetSubtype="0" fill="hold" grpId="0" nodeType="withEffect">
                                  <p:stCondLst>
                                    <p:cond delay="0"/>
                                  </p:stCondLst>
                                  <p:childTnLst>
                                    <p:set>
                                      <p:cBhvr>
                                        <p:cTn id="11" dur="1" fill="hold">
                                          <p:stCondLst>
                                            <p:cond delay="0"/>
                                          </p:stCondLst>
                                        </p:cTn>
                                        <p:tgtEl>
                                          <p:spTgt spid="6146"/>
                                        </p:tgtEl>
                                        <p:attrNameLst>
                                          <p:attrName>style.visibility</p:attrName>
                                        </p:attrNameLst>
                                      </p:cBhvr>
                                      <p:to>
                                        <p:strVal val="visible"/>
                                      </p:to>
                                    </p:set>
                                    <p:anim calcmode="lin" valueType="num">
                                      <p:cBhvr>
                                        <p:cTn id="12" dur="1000" fill="hold"/>
                                        <p:tgtEl>
                                          <p:spTgt spid="6146"/>
                                        </p:tgtEl>
                                        <p:attrNameLst>
                                          <p:attrName>ppt_x</p:attrName>
                                        </p:attrNameLst>
                                      </p:cBhvr>
                                      <p:tavLst>
                                        <p:tav tm="0">
                                          <p:val>
                                            <p:strVal val="#ppt_x-.2"/>
                                          </p:val>
                                        </p:tav>
                                        <p:tav tm="100000">
                                          <p:val>
                                            <p:strVal val="#ppt_x"/>
                                          </p:val>
                                        </p:tav>
                                      </p:tavLst>
                                    </p:anim>
                                    <p:anim calcmode="lin" valueType="num">
                                      <p:cBhvr>
                                        <p:cTn id="13" dur="1000" fill="hold"/>
                                        <p:tgtEl>
                                          <p:spTgt spid="6146"/>
                                        </p:tgtEl>
                                        <p:attrNameLst>
                                          <p:attrName>ppt_y</p:attrName>
                                        </p:attrNameLst>
                                      </p:cBhvr>
                                      <p:tavLst>
                                        <p:tav tm="0">
                                          <p:val>
                                            <p:strVal val="#ppt_y"/>
                                          </p:val>
                                        </p:tav>
                                        <p:tav tm="100000">
                                          <p:val>
                                            <p:strVal val="#ppt_y"/>
                                          </p:val>
                                        </p:tav>
                                      </p:tavLst>
                                    </p:anim>
                                    <p:animEffect transition="in" filter="wipe(right)" prLst="gradientSize: 0.1">
                                      <p:cBhvr>
                                        <p:cTn id="14" dur="1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useBgFill="1">
        <p:nvSpPr>
          <p:cNvPr id="4101" name="Rectangle 71">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28575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4098" name="Rectangle 2">
            <a:extLst>
              <a:ext uri="{FF2B5EF4-FFF2-40B4-BE49-F238E27FC236}">
                <a16:creationId xmlns:a16="http://schemas.microsoft.com/office/drawing/2014/main" id="{66A6CA3E-BBF1-B14C-BAF9-527BFAF4FF3F}"/>
              </a:ext>
            </a:extLst>
          </p:cNvPr>
          <p:cNvSpPr>
            <a:spLocks noGrp="1" noChangeArrowheads="1"/>
          </p:cNvSpPr>
          <p:nvPr>
            <p:ph type="title"/>
          </p:nvPr>
        </p:nvSpPr>
        <p:spPr>
          <a:xfrm>
            <a:off x="711786" y="768350"/>
            <a:ext cx="2078455" cy="4102847"/>
          </a:xfrm>
        </p:spPr>
        <p:txBody>
          <a:bodyPr anchor="ctr">
            <a:normAutofit/>
          </a:bodyPr>
          <a:lstStyle/>
          <a:p>
            <a:pPr algn="ctr"/>
            <a:r>
              <a:rPr lang="en-US" altLang="en-US" sz="5400" b="1" dirty="0"/>
              <a:t>James 3:1-12</a:t>
            </a:r>
          </a:p>
        </p:txBody>
      </p:sp>
      <p:cxnSp>
        <p:nvCxnSpPr>
          <p:cNvPr id="4102" name="Straight Connector 73">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31540" y="1619623"/>
            <a:ext cx="0" cy="24003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4099" name="Rectangle 3">
            <a:extLst>
              <a:ext uri="{FF2B5EF4-FFF2-40B4-BE49-F238E27FC236}">
                <a16:creationId xmlns:a16="http://schemas.microsoft.com/office/drawing/2014/main" id="{74D043E0-E46A-1E45-9A5A-354349AC2862}"/>
              </a:ext>
            </a:extLst>
          </p:cNvPr>
          <p:cNvSpPr>
            <a:spLocks noGrp="1" noChangeArrowheads="1"/>
          </p:cNvSpPr>
          <p:nvPr>
            <p:ph type="body" idx="1"/>
          </p:nvPr>
        </p:nvSpPr>
        <p:spPr>
          <a:xfrm>
            <a:off x="3321426" y="768349"/>
            <a:ext cx="5113820" cy="4102847"/>
          </a:xfrm>
        </p:spPr>
        <p:txBody>
          <a:bodyPr anchor="ctr">
            <a:noAutofit/>
          </a:bodyPr>
          <a:lstStyle/>
          <a:p>
            <a:pPr marL="0" indent="0">
              <a:buNone/>
            </a:pPr>
            <a:r>
              <a:rPr lang="en-US" altLang="en-US" sz="2600" b="1" dirty="0"/>
              <a:t>“...Even so the tongue is a little member and boasts great things. See how great a forest a little fire kindles!  And the tongue is a fire, a world of iniquity. The tongue is so set among our members that it defiles the whole body, and sets on fire the course of nature; and it is set on fire by hell.  For every kind of beast and bird, of reptile and creature of the sea, is tamed and has been tamed by mankind...”</a:t>
            </a:r>
          </a:p>
        </p:txBody>
      </p:sp>
    </p:spTree>
    <p:extLst>
      <p:ext uri="{BB962C8B-B14F-4D97-AF65-F5344CB8AC3E}">
        <p14:creationId xmlns:p14="http://schemas.microsoft.com/office/powerpoint/2010/main" val="158715014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28575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5122" name="Rectangle 2">
            <a:extLst>
              <a:ext uri="{FF2B5EF4-FFF2-40B4-BE49-F238E27FC236}">
                <a16:creationId xmlns:a16="http://schemas.microsoft.com/office/drawing/2014/main" id="{DC84B1E7-1DED-FD4F-8FD0-01DCA4CC66A5}"/>
              </a:ext>
            </a:extLst>
          </p:cNvPr>
          <p:cNvSpPr>
            <a:spLocks noGrp="1" noChangeArrowheads="1"/>
          </p:cNvSpPr>
          <p:nvPr>
            <p:ph type="title"/>
          </p:nvPr>
        </p:nvSpPr>
        <p:spPr>
          <a:xfrm>
            <a:off x="711786" y="768350"/>
            <a:ext cx="2078455" cy="4102847"/>
          </a:xfrm>
        </p:spPr>
        <p:txBody>
          <a:bodyPr anchor="ctr">
            <a:normAutofit/>
          </a:bodyPr>
          <a:lstStyle/>
          <a:p>
            <a:pPr algn="ctr"/>
            <a:r>
              <a:rPr lang="en-US" altLang="en-US" sz="5400" b="1" dirty="0"/>
              <a:t>James 3:1-12</a:t>
            </a:r>
          </a:p>
        </p:txBody>
      </p:sp>
      <p:cxnSp>
        <p:nvCxnSpPr>
          <p:cNvPr id="74" name="Straight Connector 73">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31540" y="1619623"/>
            <a:ext cx="0" cy="24003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5123" name="Rectangle 3">
            <a:extLst>
              <a:ext uri="{FF2B5EF4-FFF2-40B4-BE49-F238E27FC236}">
                <a16:creationId xmlns:a16="http://schemas.microsoft.com/office/drawing/2014/main" id="{22BB55D7-3C97-3E47-BB28-994FF44DD22B}"/>
              </a:ext>
            </a:extLst>
          </p:cNvPr>
          <p:cNvSpPr>
            <a:spLocks noGrp="1" noChangeArrowheads="1"/>
          </p:cNvSpPr>
          <p:nvPr>
            <p:ph type="body" idx="1"/>
          </p:nvPr>
        </p:nvSpPr>
        <p:spPr>
          <a:xfrm>
            <a:off x="3321426" y="443147"/>
            <a:ext cx="5113820" cy="4856813"/>
          </a:xfrm>
        </p:spPr>
        <p:txBody>
          <a:bodyPr anchor="ctr">
            <a:noAutofit/>
          </a:bodyPr>
          <a:lstStyle/>
          <a:p>
            <a:pPr marL="0" indent="0">
              <a:lnSpc>
                <a:spcPct val="90000"/>
              </a:lnSpc>
              <a:buNone/>
            </a:pPr>
            <a:r>
              <a:rPr lang="en-US" altLang="en-US" sz="2600" b="1" dirty="0"/>
              <a:t>“...But no man can tame the tongue. It is an unruly evil, full of deadly poison.  With it we bless our God and Father, and with it we curse men, who have been made in the similitude of God.  Out of the same mouth proceed blessing and cursing. My brethren, these things ought not to be so.  Does a spring send forth fresh water and bitter from the same opening? Can a fig tree, my brethren, bear olives, or a grapevine bear figs? Thus no spring yields both salt water and fresh” (NKJV).”</a:t>
            </a:r>
          </a:p>
        </p:txBody>
      </p:sp>
    </p:spTree>
    <p:extLst>
      <p:ext uri="{BB962C8B-B14F-4D97-AF65-F5344CB8AC3E}">
        <p14:creationId xmlns:p14="http://schemas.microsoft.com/office/powerpoint/2010/main" val="172731121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28575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6146" name="Rectangle 2">
            <a:extLst>
              <a:ext uri="{FF2B5EF4-FFF2-40B4-BE49-F238E27FC236}">
                <a16:creationId xmlns:a16="http://schemas.microsoft.com/office/drawing/2014/main" id="{E6E43616-17F0-264E-B6B6-02F2CC6181F9}"/>
              </a:ext>
            </a:extLst>
          </p:cNvPr>
          <p:cNvSpPr>
            <a:spLocks noGrp="1" noChangeArrowheads="1"/>
          </p:cNvSpPr>
          <p:nvPr>
            <p:ph type="title"/>
          </p:nvPr>
        </p:nvSpPr>
        <p:spPr>
          <a:xfrm>
            <a:off x="711786" y="768350"/>
            <a:ext cx="2078455" cy="4102847"/>
          </a:xfrm>
        </p:spPr>
        <p:txBody>
          <a:bodyPr anchor="ctr">
            <a:normAutofit/>
          </a:bodyPr>
          <a:lstStyle/>
          <a:p>
            <a:pPr algn="ctr"/>
            <a:r>
              <a:rPr lang="en-US" altLang="en-US" sz="5400" b="1" dirty="0"/>
              <a:t>James 3:6</a:t>
            </a:r>
          </a:p>
        </p:txBody>
      </p:sp>
      <p:cxnSp>
        <p:nvCxnSpPr>
          <p:cNvPr id="74" name="Straight Connector 73">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31540" y="1619623"/>
            <a:ext cx="0" cy="24003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6147" name="Rectangle 3">
            <a:extLst>
              <a:ext uri="{FF2B5EF4-FFF2-40B4-BE49-F238E27FC236}">
                <a16:creationId xmlns:a16="http://schemas.microsoft.com/office/drawing/2014/main" id="{16F69558-F9B5-D747-B508-B9FEDC0B0E07}"/>
              </a:ext>
            </a:extLst>
          </p:cNvPr>
          <p:cNvSpPr>
            <a:spLocks noGrp="1" noChangeArrowheads="1"/>
          </p:cNvSpPr>
          <p:nvPr>
            <p:ph type="body" idx="1"/>
          </p:nvPr>
        </p:nvSpPr>
        <p:spPr>
          <a:xfrm>
            <a:off x="3321426" y="768349"/>
            <a:ext cx="5113820" cy="4102847"/>
          </a:xfrm>
        </p:spPr>
        <p:txBody>
          <a:bodyPr anchor="ctr">
            <a:noAutofit/>
          </a:bodyPr>
          <a:lstStyle/>
          <a:p>
            <a:pPr marL="0" indent="0">
              <a:buNone/>
            </a:pPr>
            <a:r>
              <a:rPr lang="en-US" altLang="en-US" sz="2600" b="1" dirty="0"/>
              <a:t>“The wicked tongue defiles not merely itself…but ‘the whole body’ for there is no sin that is committed by any member of the body…in which the tongue does not assume the control;…by the way in which it speaks of the sin, helps to plan it, joins with what it says in carrying out the sin, defends, upholds, and continues the sin after it is done.”  </a:t>
            </a:r>
          </a:p>
          <a:p>
            <a:pPr marL="0" indent="0" algn="r">
              <a:buNone/>
            </a:pPr>
            <a:r>
              <a:rPr lang="en-US" altLang="en-US" sz="2400" b="1" dirty="0"/>
              <a:t>Lenski’s Commentary on James, p. 606</a:t>
            </a:r>
          </a:p>
        </p:txBody>
      </p:sp>
    </p:spTree>
    <p:extLst>
      <p:ext uri="{BB962C8B-B14F-4D97-AF65-F5344CB8AC3E}">
        <p14:creationId xmlns:p14="http://schemas.microsoft.com/office/powerpoint/2010/main" val="344574320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1000"/>
                                        <p:tgtEl>
                                          <p:spTgt spid="6147">
                                            <p:txEl>
                                              <p:pRg st="1" end="1"/>
                                            </p:txEl>
                                          </p:spTgt>
                                        </p:tgtEl>
                                      </p:cBhvr>
                                    </p:animEffect>
                                    <p:anim calcmode="lin" valueType="num">
                                      <p:cBhvr>
                                        <p:cTn id="13"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147">
                                            <p:txEl>
                                              <p:pRg st="1" end="1"/>
                                            </p:txEl>
                                          </p:spTgt>
                                        </p:tgtEl>
                                        <p:attrNameLst>
                                          <p:attrName>ppt_y</p:attrName>
                                        </p:attrNameLst>
                                      </p:cBhvr>
                                      <p:tavLst>
                                        <p:tav tm="0">
                                          <p:val>
                                            <p:strVal val="#ppt_y+.1"/>
                                          </p:val>
                                        </p:tav>
                                        <p:tav tm="100000">
                                          <p:val>
                                            <p:strVal val="#ppt_y"/>
                                          </p:val>
                                        </p:tav>
                                      </p:tavLst>
                                    </p:anim>
                                  </p:childTnLst>
                                </p:cTn>
                              </p:par>
                              <p:par>
                                <p:cTn id="15" presetID="29" presetClass="entr" presetSubtype="0" fill="hold" grpId="0" nodeType="withEffect">
                                  <p:stCondLst>
                                    <p:cond delay="0"/>
                                  </p:stCondLst>
                                  <p:childTnLst>
                                    <p:set>
                                      <p:cBhvr>
                                        <p:cTn id="16" dur="1" fill="hold">
                                          <p:stCondLst>
                                            <p:cond delay="0"/>
                                          </p:stCondLst>
                                        </p:cTn>
                                        <p:tgtEl>
                                          <p:spTgt spid="6146"/>
                                        </p:tgtEl>
                                        <p:attrNameLst>
                                          <p:attrName>style.visibility</p:attrName>
                                        </p:attrNameLst>
                                      </p:cBhvr>
                                      <p:to>
                                        <p:strVal val="visible"/>
                                      </p:to>
                                    </p:set>
                                    <p:anim calcmode="lin" valueType="num">
                                      <p:cBhvr>
                                        <p:cTn id="17" dur="1000" fill="hold"/>
                                        <p:tgtEl>
                                          <p:spTgt spid="6146"/>
                                        </p:tgtEl>
                                        <p:attrNameLst>
                                          <p:attrName>ppt_x</p:attrName>
                                        </p:attrNameLst>
                                      </p:cBhvr>
                                      <p:tavLst>
                                        <p:tav tm="0">
                                          <p:val>
                                            <p:strVal val="#ppt_x-.2"/>
                                          </p:val>
                                        </p:tav>
                                        <p:tav tm="100000">
                                          <p:val>
                                            <p:strVal val="#ppt_x"/>
                                          </p:val>
                                        </p:tav>
                                      </p:tavLst>
                                    </p:anim>
                                    <p:anim calcmode="lin" valueType="num">
                                      <p:cBhvr>
                                        <p:cTn id="18" dur="1000" fill="hold"/>
                                        <p:tgtEl>
                                          <p:spTgt spid="6146"/>
                                        </p:tgtEl>
                                        <p:attrNameLst>
                                          <p:attrName>ppt_y</p:attrName>
                                        </p:attrNameLst>
                                      </p:cBhvr>
                                      <p:tavLst>
                                        <p:tav tm="0">
                                          <p:val>
                                            <p:strVal val="#ppt_y"/>
                                          </p:val>
                                        </p:tav>
                                        <p:tav tm="100000">
                                          <p:val>
                                            <p:strVal val="#ppt_y"/>
                                          </p:val>
                                        </p:tav>
                                      </p:tavLst>
                                    </p:anim>
                                    <p:animEffect transition="in" filter="wipe(right)" prLst="gradientSize: 0.1">
                                      <p:cBhvr>
                                        <p:cTn id="19" dur="1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262626"/>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2" y="285750"/>
            <a:ext cx="9143989" cy="51435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8" name="Rectangle 2">
            <a:extLst>
              <a:ext uri="{FF2B5EF4-FFF2-40B4-BE49-F238E27FC236}">
                <a16:creationId xmlns:a16="http://schemas.microsoft.com/office/drawing/2014/main" id="{06B35C71-93A0-A546-91FC-B057B5BBF69A}"/>
              </a:ext>
            </a:extLst>
          </p:cNvPr>
          <p:cNvSpPr>
            <a:spLocks noGrp="1" noChangeArrowheads="1"/>
          </p:cNvSpPr>
          <p:nvPr>
            <p:ph type="title"/>
          </p:nvPr>
        </p:nvSpPr>
        <p:spPr>
          <a:xfrm>
            <a:off x="1357313" y="354697"/>
            <a:ext cx="6429375" cy="1551774"/>
          </a:xfrm>
        </p:spPr>
        <p:txBody>
          <a:bodyPr>
            <a:normAutofit/>
          </a:bodyPr>
          <a:lstStyle/>
          <a:p>
            <a:pPr algn="ctr">
              <a:spcAft>
                <a:spcPct val="15000"/>
              </a:spcAft>
            </a:pPr>
            <a:r>
              <a:rPr lang="en-US" altLang="en-US" sz="4500" b="1" dirty="0">
                <a:solidFill>
                  <a:srgbClr val="FFFFFF"/>
                </a:solidFill>
                <a:latin typeface="Calibri" panose="020F0502020204030204" pitchFamily="34" charset="0"/>
                <a:cs typeface="Calibri" panose="020F0502020204030204" pitchFamily="34" charset="0"/>
              </a:rPr>
              <a:t>The Christian’s Speech </a:t>
            </a:r>
            <a:r>
              <a:rPr lang="en-US" altLang="en-US" sz="4500" dirty="0">
                <a:solidFill>
                  <a:srgbClr val="FFFFFF"/>
                </a:solidFill>
                <a:latin typeface="Calibri" panose="020F0502020204030204" pitchFamily="34" charset="0"/>
                <a:cs typeface="Calibri" panose="020F0502020204030204" pitchFamily="34" charset="0"/>
              </a:rPr>
              <a:t>(James 3:1-12)</a:t>
            </a:r>
          </a:p>
        </p:txBody>
      </p:sp>
      <p:sp>
        <p:nvSpPr>
          <p:cNvPr id="9219" name="Rectangle 3">
            <a:extLst>
              <a:ext uri="{FF2B5EF4-FFF2-40B4-BE49-F238E27FC236}">
                <a16:creationId xmlns:a16="http://schemas.microsoft.com/office/drawing/2014/main" id="{9664CA82-6156-1B49-91FF-F01DCD957F9C}"/>
              </a:ext>
            </a:extLst>
          </p:cNvPr>
          <p:cNvSpPr>
            <a:spLocks noGrp="1" noChangeArrowheads="1"/>
          </p:cNvSpPr>
          <p:nvPr>
            <p:ph type="body" idx="1"/>
          </p:nvPr>
        </p:nvSpPr>
        <p:spPr>
          <a:xfrm>
            <a:off x="416378" y="2195418"/>
            <a:ext cx="8131630" cy="3148099"/>
          </a:xfrm>
        </p:spPr>
        <p:txBody>
          <a:bodyPr>
            <a:normAutofit/>
          </a:bodyPr>
          <a:lstStyle/>
          <a:p>
            <a:pPr algn="ctr">
              <a:buFontTx/>
              <a:buNone/>
            </a:pPr>
            <a:r>
              <a:rPr lang="en-US" altLang="en-US" sz="3000" b="1" i="1" dirty="0">
                <a:solidFill>
                  <a:srgbClr val="FFFFFF"/>
                </a:solidFill>
              </a:rPr>
              <a:t>What should characterize the Christian’s speech?</a:t>
            </a:r>
            <a:endParaRPr lang="en-US" altLang="en-US" sz="3000" dirty="0">
              <a:solidFill>
                <a:srgbClr val="FFFFFF"/>
              </a:solidFill>
            </a:endParaRPr>
          </a:p>
          <a:p>
            <a:pPr>
              <a:buFontTx/>
              <a:buNone/>
            </a:pPr>
            <a:r>
              <a:rPr lang="en-US" altLang="en-US" sz="3300" b="1" dirty="0">
                <a:solidFill>
                  <a:srgbClr val="FFFFFF"/>
                </a:solidFill>
              </a:rPr>
              <a:t>I.  Quietness</a:t>
            </a:r>
            <a:endParaRPr lang="en-US" altLang="en-US" sz="3300" dirty="0">
              <a:solidFill>
                <a:srgbClr val="FFFFFF"/>
              </a:solidFill>
            </a:endParaRPr>
          </a:p>
          <a:p>
            <a:pPr marL="869156" indent="-428625">
              <a:buNone/>
            </a:pPr>
            <a:r>
              <a:rPr lang="en-US" altLang="en-US" sz="2700" dirty="0">
                <a:solidFill>
                  <a:srgbClr val="FFFFFF"/>
                </a:solidFill>
              </a:rPr>
              <a:t>A.  The dangers of much speech (Prov. 10:19; Eccl. 5:3) </a:t>
            </a:r>
          </a:p>
          <a:p>
            <a:pPr marL="869156" indent="-428625">
              <a:buNone/>
            </a:pPr>
            <a:r>
              <a:rPr lang="en-US" altLang="en-US" sz="2700" dirty="0">
                <a:solidFill>
                  <a:srgbClr val="FFFFFF"/>
                </a:solidFill>
              </a:rPr>
              <a:t>B.  The nature of the Christian life (1 Thess. 4:11; 2 </a:t>
            </a:r>
            <a:r>
              <a:rPr lang="en-US" altLang="en-US" sz="2700" dirty="0" err="1">
                <a:solidFill>
                  <a:srgbClr val="FFFFFF"/>
                </a:solidFill>
              </a:rPr>
              <a:t>Thess</a:t>
            </a:r>
            <a:r>
              <a:rPr lang="en-US" altLang="en-US" sz="2700" dirty="0">
                <a:solidFill>
                  <a:srgbClr val="FFFFFF"/>
                </a:solidFill>
              </a:rPr>
              <a:t> 3:12; 1 Tim. 2:2; Jas. 1:19-20)</a:t>
            </a:r>
          </a:p>
          <a:p>
            <a:pPr>
              <a:buFontTx/>
              <a:buNone/>
            </a:pPr>
            <a:endParaRPr lang="en-US" altLang="en-US" sz="1350" dirty="0">
              <a:solidFill>
                <a:srgbClr val="FFFFFF"/>
              </a:solidFill>
            </a:endParaRPr>
          </a:p>
        </p:txBody>
      </p:sp>
      <p:cxnSp>
        <p:nvCxnSpPr>
          <p:cNvPr id="8" name="Straight Connector 7"/>
          <p:cNvCxnSpPr/>
          <p:nvPr/>
        </p:nvCxnSpPr>
        <p:spPr>
          <a:xfrm>
            <a:off x="1600202" y="2115741"/>
            <a:ext cx="5956336" cy="1191"/>
          </a:xfrm>
          <a:prstGeom prst="line">
            <a:avLst/>
          </a:prstGeom>
          <a:ln w="25400"/>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7347345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1000" fill="hold"/>
                                        <p:tgtEl>
                                          <p:spTgt spid="9218"/>
                                        </p:tgtEl>
                                        <p:attrNameLst>
                                          <p:attrName>ppt_x</p:attrName>
                                        </p:attrNameLst>
                                      </p:cBhvr>
                                      <p:tavLst>
                                        <p:tav tm="0">
                                          <p:val>
                                            <p:strVal val="#ppt_x-.2"/>
                                          </p:val>
                                        </p:tav>
                                        <p:tav tm="100000">
                                          <p:val>
                                            <p:strVal val="#ppt_x"/>
                                          </p:val>
                                        </p:tav>
                                      </p:tavLst>
                                    </p:anim>
                                    <p:anim calcmode="lin" valueType="num">
                                      <p:cBhvr>
                                        <p:cTn id="8" dur="1000" fill="hold"/>
                                        <p:tgtEl>
                                          <p:spTgt spid="92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8"/>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9219">
                                            <p:txEl>
                                              <p:pRg st="0" end="0"/>
                                            </p:txEl>
                                          </p:spTgt>
                                        </p:tgtEl>
                                        <p:attrNameLst>
                                          <p:attrName>style.visibility</p:attrName>
                                        </p:attrNameLst>
                                      </p:cBhvr>
                                      <p:to>
                                        <p:strVal val="visible"/>
                                      </p:to>
                                    </p:set>
                                    <p:anim calcmode="lin" valueType="num">
                                      <p:cBhvr>
                                        <p:cTn id="14" dur="10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921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9219">
                                            <p:txEl>
                                              <p:pRg st="1" end="1"/>
                                            </p:txEl>
                                          </p:spTgt>
                                        </p:tgtEl>
                                        <p:attrNameLst>
                                          <p:attrName>style.visibility</p:attrName>
                                        </p:attrNameLst>
                                      </p:cBhvr>
                                      <p:to>
                                        <p:strVal val="visible"/>
                                      </p:to>
                                    </p:set>
                                    <p:anim calcmode="lin" valueType="num">
                                      <p:cBhvr>
                                        <p:cTn id="21" dur="1000" fill="hold"/>
                                        <p:tgtEl>
                                          <p:spTgt spid="9219">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921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9219">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219">
                                            <p:txEl>
                                              <p:pRg st="2" end="2"/>
                                            </p:txEl>
                                          </p:spTgt>
                                        </p:tgtEl>
                                        <p:attrNameLst>
                                          <p:attrName>style.visibility</p:attrName>
                                        </p:attrNameLst>
                                      </p:cBhvr>
                                      <p:to>
                                        <p:strVal val="visible"/>
                                      </p:to>
                                    </p:set>
                                    <p:animEffect transition="in" filter="fade">
                                      <p:cBhvr>
                                        <p:cTn id="28" dur="1000"/>
                                        <p:tgtEl>
                                          <p:spTgt spid="9219">
                                            <p:txEl>
                                              <p:pRg st="2" end="2"/>
                                            </p:txEl>
                                          </p:spTgt>
                                        </p:tgtEl>
                                      </p:cBhvr>
                                    </p:animEffect>
                                    <p:anim calcmode="lin" valueType="num">
                                      <p:cBhvr>
                                        <p:cTn id="29"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219">
                                            <p:txEl>
                                              <p:pRg st="3" end="3"/>
                                            </p:txEl>
                                          </p:spTgt>
                                        </p:tgtEl>
                                        <p:attrNameLst>
                                          <p:attrName>style.visibility</p:attrName>
                                        </p:attrNameLst>
                                      </p:cBhvr>
                                      <p:to>
                                        <p:strVal val="visible"/>
                                      </p:to>
                                    </p:set>
                                    <p:animEffect transition="in" filter="fade">
                                      <p:cBhvr>
                                        <p:cTn id="35" dur="1000"/>
                                        <p:tgtEl>
                                          <p:spTgt spid="9219">
                                            <p:txEl>
                                              <p:pRg st="3" end="3"/>
                                            </p:txEl>
                                          </p:spTgt>
                                        </p:tgtEl>
                                      </p:cBhvr>
                                    </p:animEffect>
                                    <p:anim calcmode="lin" valueType="num">
                                      <p:cBhvr>
                                        <p:cTn id="36"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2" y="285750"/>
            <a:ext cx="9143989" cy="51435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8" name="Rectangle 2">
            <a:extLst>
              <a:ext uri="{FF2B5EF4-FFF2-40B4-BE49-F238E27FC236}">
                <a16:creationId xmlns:a16="http://schemas.microsoft.com/office/drawing/2014/main" id="{06B35C71-93A0-A546-91FC-B057B5BBF69A}"/>
              </a:ext>
            </a:extLst>
          </p:cNvPr>
          <p:cNvSpPr>
            <a:spLocks noGrp="1" noChangeArrowheads="1"/>
          </p:cNvSpPr>
          <p:nvPr>
            <p:ph type="title"/>
          </p:nvPr>
        </p:nvSpPr>
        <p:spPr>
          <a:xfrm>
            <a:off x="1357313" y="354697"/>
            <a:ext cx="6429375" cy="1551774"/>
          </a:xfrm>
        </p:spPr>
        <p:txBody>
          <a:bodyPr>
            <a:normAutofit/>
          </a:bodyPr>
          <a:lstStyle/>
          <a:p>
            <a:pPr algn="ctr">
              <a:spcAft>
                <a:spcPct val="15000"/>
              </a:spcAft>
            </a:pPr>
            <a:r>
              <a:rPr lang="en-US" altLang="en-US" sz="4500" b="1" dirty="0">
                <a:solidFill>
                  <a:srgbClr val="FFFFFF"/>
                </a:solidFill>
                <a:latin typeface="Calibri" panose="020F0502020204030204" pitchFamily="34" charset="0"/>
                <a:cs typeface="Calibri" panose="020F0502020204030204" pitchFamily="34" charset="0"/>
              </a:rPr>
              <a:t>The Christian’s Speech </a:t>
            </a:r>
            <a:r>
              <a:rPr lang="en-US" altLang="en-US" sz="4500" dirty="0">
                <a:solidFill>
                  <a:srgbClr val="FFFFFF"/>
                </a:solidFill>
                <a:latin typeface="Calibri" panose="020F0502020204030204" pitchFamily="34" charset="0"/>
                <a:cs typeface="Calibri" panose="020F0502020204030204" pitchFamily="34" charset="0"/>
              </a:rPr>
              <a:t>(James 3:1-12)</a:t>
            </a:r>
          </a:p>
        </p:txBody>
      </p:sp>
      <p:sp>
        <p:nvSpPr>
          <p:cNvPr id="9219" name="Rectangle 3">
            <a:extLst>
              <a:ext uri="{FF2B5EF4-FFF2-40B4-BE49-F238E27FC236}">
                <a16:creationId xmlns:a16="http://schemas.microsoft.com/office/drawing/2014/main" id="{9664CA82-6156-1B49-91FF-F01DCD957F9C}"/>
              </a:ext>
            </a:extLst>
          </p:cNvPr>
          <p:cNvSpPr>
            <a:spLocks noGrp="1" noChangeArrowheads="1"/>
          </p:cNvSpPr>
          <p:nvPr>
            <p:ph type="body" idx="1"/>
          </p:nvPr>
        </p:nvSpPr>
        <p:spPr>
          <a:xfrm>
            <a:off x="416378" y="2195418"/>
            <a:ext cx="8131630" cy="3148099"/>
          </a:xfrm>
        </p:spPr>
        <p:txBody>
          <a:bodyPr>
            <a:normAutofit/>
          </a:bodyPr>
          <a:lstStyle/>
          <a:p>
            <a:pPr algn="ctr">
              <a:buFontTx/>
              <a:buNone/>
            </a:pPr>
            <a:r>
              <a:rPr lang="en-US" altLang="en-US" sz="3000" b="1" i="1" dirty="0">
                <a:solidFill>
                  <a:srgbClr val="FFFFFF"/>
                </a:solidFill>
              </a:rPr>
              <a:t>What should characterize the Christian’s speech?</a:t>
            </a:r>
            <a:endParaRPr lang="en-US" altLang="en-US" sz="3000" dirty="0">
              <a:solidFill>
                <a:srgbClr val="FFFFFF"/>
              </a:solidFill>
            </a:endParaRPr>
          </a:p>
          <a:p>
            <a:pPr>
              <a:buFontTx/>
              <a:buNone/>
            </a:pPr>
            <a:r>
              <a:rPr lang="en-US" altLang="en-US" sz="3300" b="1" dirty="0">
                <a:solidFill>
                  <a:srgbClr val="FFFFFF"/>
                </a:solidFill>
              </a:rPr>
              <a:t>II.  Decency</a:t>
            </a:r>
            <a:endParaRPr lang="en-US" altLang="en-US" sz="3300" dirty="0">
              <a:solidFill>
                <a:srgbClr val="FFFFFF"/>
              </a:solidFill>
            </a:endParaRPr>
          </a:p>
          <a:p>
            <a:pPr marL="869156" indent="-428625">
              <a:buNone/>
            </a:pPr>
            <a:r>
              <a:rPr lang="en-US" altLang="en-US" sz="2700" dirty="0">
                <a:solidFill>
                  <a:srgbClr val="FFFFFF"/>
                </a:solidFill>
              </a:rPr>
              <a:t>A.  Not “Foolish Talking” (Eph 5:3-4)    </a:t>
            </a:r>
          </a:p>
          <a:p>
            <a:pPr marL="869156" indent="-428625">
              <a:buNone/>
            </a:pPr>
            <a:r>
              <a:rPr lang="en-US" altLang="en-US" sz="2700" dirty="0">
                <a:solidFill>
                  <a:srgbClr val="FFFFFF"/>
                </a:solidFill>
              </a:rPr>
              <a:t>B.  Not “Coarse Jesting” (Eph. 5:3-4 )</a:t>
            </a:r>
          </a:p>
          <a:p>
            <a:pPr marL="869156" indent="-428625">
              <a:buNone/>
            </a:pPr>
            <a:r>
              <a:rPr lang="en-US" altLang="en-US" sz="2700" dirty="0">
                <a:solidFill>
                  <a:srgbClr val="FFFFFF"/>
                </a:solidFill>
              </a:rPr>
              <a:t>C.  Not “Filthy Language” (Col. 3:8)</a:t>
            </a:r>
          </a:p>
          <a:p>
            <a:pPr marL="869156" indent="-428625">
              <a:buNone/>
            </a:pPr>
            <a:endParaRPr lang="en-US" altLang="en-US" sz="2700" dirty="0">
              <a:solidFill>
                <a:srgbClr val="FFFFFF"/>
              </a:solidFill>
            </a:endParaRPr>
          </a:p>
          <a:p>
            <a:pPr>
              <a:buFontTx/>
              <a:buNone/>
            </a:pPr>
            <a:endParaRPr lang="en-US" altLang="en-US" sz="1350" dirty="0">
              <a:solidFill>
                <a:srgbClr val="FFFFFF"/>
              </a:solidFill>
            </a:endParaRPr>
          </a:p>
        </p:txBody>
      </p:sp>
      <p:cxnSp>
        <p:nvCxnSpPr>
          <p:cNvPr id="8" name="Straight Connector 7"/>
          <p:cNvCxnSpPr/>
          <p:nvPr/>
        </p:nvCxnSpPr>
        <p:spPr>
          <a:xfrm>
            <a:off x="1600202" y="2115741"/>
            <a:ext cx="5956336" cy="1191"/>
          </a:xfrm>
          <a:prstGeom prst="line">
            <a:avLst/>
          </a:prstGeom>
          <a:ln w="25400"/>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538744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 calcmode="lin" valueType="num">
                                      <p:cBhvr>
                                        <p:cTn id="7" dur="1000" fill="hold"/>
                                        <p:tgtEl>
                                          <p:spTgt spid="9219">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921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9">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219">
                                            <p:txEl>
                                              <p:pRg st="3" end="3"/>
                                            </p:txEl>
                                          </p:spTgt>
                                        </p:tgtEl>
                                        <p:attrNameLst>
                                          <p:attrName>style.visibility</p:attrName>
                                        </p:attrNameLst>
                                      </p:cBhvr>
                                      <p:to>
                                        <p:strVal val="visible"/>
                                      </p:to>
                                    </p:set>
                                    <p:animEffect transition="in" filter="fade">
                                      <p:cBhvr>
                                        <p:cTn id="21" dur="1000"/>
                                        <p:tgtEl>
                                          <p:spTgt spid="9219">
                                            <p:txEl>
                                              <p:pRg st="3" end="3"/>
                                            </p:txEl>
                                          </p:spTgt>
                                        </p:tgtEl>
                                      </p:cBhvr>
                                    </p:animEffect>
                                    <p:anim calcmode="lin" valueType="num">
                                      <p:cBhvr>
                                        <p:cTn id="22"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219">
                                            <p:txEl>
                                              <p:pRg st="4" end="4"/>
                                            </p:txEl>
                                          </p:spTgt>
                                        </p:tgtEl>
                                        <p:attrNameLst>
                                          <p:attrName>style.visibility</p:attrName>
                                        </p:attrNameLst>
                                      </p:cBhvr>
                                      <p:to>
                                        <p:strVal val="visible"/>
                                      </p:to>
                                    </p:set>
                                    <p:animEffect transition="in" filter="fade">
                                      <p:cBhvr>
                                        <p:cTn id="28" dur="1000"/>
                                        <p:tgtEl>
                                          <p:spTgt spid="9219">
                                            <p:txEl>
                                              <p:pRg st="4" end="4"/>
                                            </p:txEl>
                                          </p:spTgt>
                                        </p:tgtEl>
                                      </p:cBhvr>
                                    </p:animEffect>
                                    <p:anim calcmode="lin" valueType="num">
                                      <p:cBhvr>
                                        <p:cTn id="29"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2" y="285750"/>
            <a:ext cx="9143989" cy="51435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8" name="Rectangle 2">
            <a:extLst>
              <a:ext uri="{FF2B5EF4-FFF2-40B4-BE49-F238E27FC236}">
                <a16:creationId xmlns:a16="http://schemas.microsoft.com/office/drawing/2014/main" id="{06B35C71-93A0-A546-91FC-B057B5BBF69A}"/>
              </a:ext>
            </a:extLst>
          </p:cNvPr>
          <p:cNvSpPr>
            <a:spLocks noGrp="1" noChangeArrowheads="1"/>
          </p:cNvSpPr>
          <p:nvPr>
            <p:ph type="title"/>
          </p:nvPr>
        </p:nvSpPr>
        <p:spPr>
          <a:xfrm>
            <a:off x="1357313" y="354697"/>
            <a:ext cx="6429375" cy="1551774"/>
          </a:xfrm>
        </p:spPr>
        <p:txBody>
          <a:bodyPr>
            <a:normAutofit/>
          </a:bodyPr>
          <a:lstStyle/>
          <a:p>
            <a:pPr algn="ctr">
              <a:spcAft>
                <a:spcPct val="15000"/>
              </a:spcAft>
            </a:pPr>
            <a:r>
              <a:rPr lang="en-US" altLang="en-US" sz="4500" b="1" dirty="0">
                <a:solidFill>
                  <a:srgbClr val="FFFFFF"/>
                </a:solidFill>
                <a:latin typeface="Calibri" panose="020F0502020204030204" pitchFamily="34" charset="0"/>
                <a:cs typeface="Calibri" panose="020F0502020204030204" pitchFamily="34" charset="0"/>
              </a:rPr>
              <a:t>The Christian’s Speech </a:t>
            </a:r>
            <a:r>
              <a:rPr lang="en-US" altLang="en-US" sz="4500" dirty="0">
                <a:solidFill>
                  <a:srgbClr val="FFFFFF"/>
                </a:solidFill>
                <a:latin typeface="Calibri" panose="020F0502020204030204" pitchFamily="34" charset="0"/>
                <a:cs typeface="Calibri" panose="020F0502020204030204" pitchFamily="34" charset="0"/>
              </a:rPr>
              <a:t>(James 3:1-12)</a:t>
            </a:r>
          </a:p>
        </p:txBody>
      </p:sp>
      <p:sp>
        <p:nvSpPr>
          <p:cNvPr id="9219" name="Rectangle 3">
            <a:extLst>
              <a:ext uri="{FF2B5EF4-FFF2-40B4-BE49-F238E27FC236}">
                <a16:creationId xmlns:a16="http://schemas.microsoft.com/office/drawing/2014/main" id="{9664CA82-6156-1B49-91FF-F01DCD957F9C}"/>
              </a:ext>
            </a:extLst>
          </p:cNvPr>
          <p:cNvSpPr>
            <a:spLocks noGrp="1" noChangeArrowheads="1"/>
          </p:cNvSpPr>
          <p:nvPr>
            <p:ph type="body" idx="1"/>
          </p:nvPr>
        </p:nvSpPr>
        <p:spPr>
          <a:xfrm>
            <a:off x="416378" y="2195418"/>
            <a:ext cx="8131630" cy="3148099"/>
          </a:xfrm>
        </p:spPr>
        <p:txBody>
          <a:bodyPr>
            <a:normAutofit/>
          </a:bodyPr>
          <a:lstStyle/>
          <a:p>
            <a:pPr algn="ctr">
              <a:buFontTx/>
              <a:buNone/>
            </a:pPr>
            <a:r>
              <a:rPr lang="en-US" altLang="en-US" sz="3000" b="1" i="1" dirty="0">
                <a:solidFill>
                  <a:srgbClr val="FFFFFF"/>
                </a:solidFill>
              </a:rPr>
              <a:t>What should characterize the Christian’s speech?</a:t>
            </a:r>
            <a:endParaRPr lang="en-US" altLang="en-US" sz="3000" dirty="0">
              <a:solidFill>
                <a:srgbClr val="FFFFFF"/>
              </a:solidFill>
            </a:endParaRPr>
          </a:p>
          <a:p>
            <a:pPr>
              <a:buFontTx/>
              <a:buNone/>
            </a:pPr>
            <a:r>
              <a:rPr lang="en-US" altLang="en-US" sz="3300" b="1" dirty="0">
                <a:solidFill>
                  <a:srgbClr val="FFFFFF"/>
                </a:solidFill>
              </a:rPr>
              <a:t>III.  Honesty</a:t>
            </a:r>
            <a:endParaRPr lang="en-US" altLang="en-US" sz="3300" dirty="0">
              <a:solidFill>
                <a:srgbClr val="FFFFFF"/>
              </a:solidFill>
            </a:endParaRPr>
          </a:p>
          <a:p>
            <a:pPr marL="869156" indent="-428625">
              <a:buNone/>
            </a:pPr>
            <a:r>
              <a:rPr lang="en-US" altLang="en-US" sz="2700" spc="-75" dirty="0">
                <a:solidFill>
                  <a:srgbClr val="FFFFFF"/>
                </a:solidFill>
              </a:rPr>
              <a:t>A.  In Daily Affairs (Col. 3:9-10; Matt. 5:33-37; Jas. 4:13-16).</a:t>
            </a:r>
          </a:p>
          <a:p>
            <a:pPr marL="869156" indent="-428625">
              <a:buNone/>
            </a:pPr>
            <a:r>
              <a:rPr lang="en-US" altLang="en-US" sz="2700" dirty="0">
                <a:solidFill>
                  <a:srgbClr val="FFFFFF"/>
                </a:solidFill>
              </a:rPr>
              <a:t>B.  In Spiritual Matters (2 Tim. 2:15-18). </a:t>
            </a:r>
          </a:p>
          <a:p>
            <a:pPr marL="869156" indent="-428625">
              <a:buNone/>
            </a:pPr>
            <a:endParaRPr lang="en-US" altLang="en-US" sz="2700" dirty="0">
              <a:solidFill>
                <a:srgbClr val="FFFFFF"/>
              </a:solidFill>
            </a:endParaRPr>
          </a:p>
          <a:p>
            <a:pPr marL="869156" indent="-428625">
              <a:buNone/>
            </a:pPr>
            <a:endParaRPr lang="en-US" altLang="en-US" sz="2700" dirty="0">
              <a:solidFill>
                <a:srgbClr val="FFFFFF"/>
              </a:solidFill>
            </a:endParaRPr>
          </a:p>
          <a:p>
            <a:pPr>
              <a:buFontTx/>
              <a:buNone/>
            </a:pPr>
            <a:endParaRPr lang="en-US" altLang="en-US" sz="1350" dirty="0">
              <a:solidFill>
                <a:srgbClr val="FFFFFF"/>
              </a:solidFill>
            </a:endParaRPr>
          </a:p>
        </p:txBody>
      </p:sp>
      <p:cxnSp>
        <p:nvCxnSpPr>
          <p:cNvPr id="8" name="Straight Connector 7"/>
          <p:cNvCxnSpPr/>
          <p:nvPr/>
        </p:nvCxnSpPr>
        <p:spPr>
          <a:xfrm>
            <a:off x="1600202" y="2115741"/>
            <a:ext cx="5956336" cy="1191"/>
          </a:xfrm>
          <a:prstGeom prst="line">
            <a:avLst/>
          </a:prstGeom>
          <a:ln w="25400"/>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2085720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 calcmode="lin" valueType="num">
                                      <p:cBhvr>
                                        <p:cTn id="7" dur="1000" fill="hold"/>
                                        <p:tgtEl>
                                          <p:spTgt spid="9219">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921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9">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219">
                                            <p:txEl>
                                              <p:pRg st="3" end="3"/>
                                            </p:txEl>
                                          </p:spTgt>
                                        </p:tgtEl>
                                        <p:attrNameLst>
                                          <p:attrName>style.visibility</p:attrName>
                                        </p:attrNameLst>
                                      </p:cBhvr>
                                      <p:to>
                                        <p:strVal val="visible"/>
                                      </p:to>
                                    </p:set>
                                    <p:animEffect transition="in" filter="fade">
                                      <p:cBhvr>
                                        <p:cTn id="21" dur="1000"/>
                                        <p:tgtEl>
                                          <p:spTgt spid="9219">
                                            <p:txEl>
                                              <p:pRg st="3" end="3"/>
                                            </p:txEl>
                                          </p:spTgt>
                                        </p:tgtEl>
                                      </p:cBhvr>
                                    </p:animEffect>
                                    <p:anim calcmode="lin" valueType="num">
                                      <p:cBhvr>
                                        <p:cTn id="22"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2" y="285750"/>
            <a:ext cx="9143989" cy="51435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8" name="Rectangle 2">
            <a:extLst>
              <a:ext uri="{FF2B5EF4-FFF2-40B4-BE49-F238E27FC236}">
                <a16:creationId xmlns:a16="http://schemas.microsoft.com/office/drawing/2014/main" id="{06B35C71-93A0-A546-91FC-B057B5BBF69A}"/>
              </a:ext>
            </a:extLst>
          </p:cNvPr>
          <p:cNvSpPr>
            <a:spLocks noGrp="1" noChangeArrowheads="1"/>
          </p:cNvSpPr>
          <p:nvPr>
            <p:ph type="title"/>
          </p:nvPr>
        </p:nvSpPr>
        <p:spPr>
          <a:xfrm>
            <a:off x="1357313" y="354697"/>
            <a:ext cx="6429375" cy="1551774"/>
          </a:xfrm>
        </p:spPr>
        <p:txBody>
          <a:bodyPr>
            <a:normAutofit/>
          </a:bodyPr>
          <a:lstStyle/>
          <a:p>
            <a:pPr algn="ctr">
              <a:spcAft>
                <a:spcPct val="15000"/>
              </a:spcAft>
            </a:pPr>
            <a:r>
              <a:rPr lang="en-US" altLang="en-US" sz="4500" b="1" dirty="0">
                <a:solidFill>
                  <a:srgbClr val="FFFFFF"/>
                </a:solidFill>
                <a:latin typeface="Calibri" panose="020F0502020204030204" pitchFamily="34" charset="0"/>
                <a:cs typeface="Calibri" panose="020F0502020204030204" pitchFamily="34" charset="0"/>
              </a:rPr>
              <a:t>The Christian’s Speech </a:t>
            </a:r>
            <a:r>
              <a:rPr lang="en-US" altLang="en-US" sz="4500" dirty="0">
                <a:solidFill>
                  <a:srgbClr val="FFFFFF"/>
                </a:solidFill>
                <a:latin typeface="Calibri" panose="020F0502020204030204" pitchFamily="34" charset="0"/>
                <a:cs typeface="Calibri" panose="020F0502020204030204" pitchFamily="34" charset="0"/>
              </a:rPr>
              <a:t>(James 3:1-12)</a:t>
            </a:r>
          </a:p>
        </p:txBody>
      </p:sp>
      <p:sp>
        <p:nvSpPr>
          <p:cNvPr id="9219" name="Rectangle 3">
            <a:extLst>
              <a:ext uri="{FF2B5EF4-FFF2-40B4-BE49-F238E27FC236}">
                <a16:creationId xmlns:a16="http://schemas.microsoft.com/office/drawing/2014/main" id="{9664CA82-6156-1B49-91FF-F01DCD957F9C}"/>
              </a:ext>
            </a:extLst>
          </p:cNvPr>
          <p:cNvSpPr>
            <a:spLocks noGrp="1" noChangeArrowheads="1"/>
          </p:cNvSpPr>
          <p:nvPr>
            <p:ph type="body" idx="1"/>
          </p:nvPr>
        </p:nvSpPr>
        <p:spPr>
          <a:xfrm>
            <a:off x="416378" y="2195418"/>
            <a:ext cx="8131630" cy="3148099"/>
          </a:xfrm>
        </p:spPr>
        <p:txBody>
          <a:bodyPr>
            <a:normAutofit/>
          </a:bodyPr>
          <a:lstStyle/>
          <a:p>
            <a:pPr algn="ctr">
              <a:buFontTx/>
              <a:buNone/>
            </a:pPr>
            <a:r>
              <a:rPr lang="en-US" altLang="en-US" sz="3000" b="1" i="1" dirty="0">
                <a:solidFill>
                  <a:srgbClr val="FFFFFF"/>
                </a:solidFill>
              </a:rPr>
              <a:t>What should characterize the Christian’s speech?</a:t>
            </a:r>
            <a:endParaRPr lang="en-US" altLang="en-US" sz="3000" dirty="0">
              <a:solidFill>
                <a:srgbClr val="FFFFFF"/>
              </a:solidFill>
            </a:endParaRPr>
          </a:p>
          <a:p>
            <a:pPr>
              <a:buFontTx/>
              <a:buNone/>
            </a:pPr>
            <a:r>
              <a:rPr lang="en-US" altLang="en-US" sz="3300" b="1" dirty="0">
                <a:solidFill>
                  <a:srgbClr val="FFFFFF"/>
                </a:solidFill>
              </a:rPr>
              <a:t>IV.  Reverence</a:t>
            </a:r>
            <a:endParaRPr lang="en-US" altLang="en-US" sz="3300" dirty="0">
              <a:solidFill>
                <a:srgbClr val="FFFFFF"/>
              </a:solidFill>
            </a:endParaRPr>
          </a:p>
          <a:p>
            <a:pPr marL="869156" indent="-428625">
              <a:buNone/>
            </a:pPr>
            <a:r>
              <a:rPr lang="en-US" altLang="en-US" sz="2700" dirty="0">
                <a:solidFill>
                  <a:srgbClr val="FFFFFF"/>
                </a:solidFill>
              </a:rPr>
              <a:t>A.  The Name of the Lord (Exod. 20:7;Deut. 5:11) </a:t>
            </a:r>
          </a:p>
          <a:p>
            <a:pPr marL="869156" indent="-428625">
              <a:buNone/>
            </a:pPr>
            <a:r>
              <a:rPr lang="en-US" altLang="en-US" sz="2700" dirty="0">
                <a:solidFill>
                  <a:srgbClr val="FFFFFF"/>
                </a:solidFill>
              </a:rPr>
              <a:t>B.  The Law of Christ (Matt. 12:33-37)</a:t>
            </a:r>
          </a:p>
          <a:p>
            <a:pPr marL="869156" indent="-428625">
              <a:buNone/>
            </a:pPr>
            <a:endParaRPr lang="en-US" altLang="en-US" sz="2700" dirty="0">
              <a:solidFill>
                <a:srgbClr val="FFFFFF"/>
              </a:solidFill>
            </a:endParaRPr>
          </a:p>
          <a:p>
            <a:pPr marL="869156" indent="-428625">
              <a:buNone/>
            </a:pPr>
            <a:endParaRPr lang="en-US" altLang="en-US" sz="2700" dirty="0">
              <a:solidFill>
                <a:srgbClr val="FFFFFF"/>
              </a:solidFill>
            </a:endParaRPr>
          </a:p>
          <a:p>
            <a:pPr>
              <a:buFontTx/>
              <a:buNone/>
            </a:pPr>
            <a:endParaRPr lang="en-US" altLang="en-US" sz="1350" dirty="0">
              <a:solidFill>
                <a:srgbClr val="FFFFFF"/>
              </a:solidFill>
            </a:endParaRPr>
          </a:p>
        </p:txBody>
      </p:sp>
      <p:cxnSp>
        <p:nvCxnSpPr>
          <p:cNvPr id="8" name="Straight Connector 7"/>
          <p:cNvCxnSpPr/>
          <p:nvPr/>
        </p:nvCxnSpPr>
        <p:spPr>
          <a:xfrm>
            <a:off x="1600202" y="2115741"/>
            <a:ext cx="5956336" cy="1191"/>
          </a:xfrm>
          <a:prstGeom prst="line">
            <a:avLst/>
          </a:prstGeom>
          <a:ln w="25400"/>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405411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 calcmode="lin" valueType="num">
                                      <p:cBhvr>
                                        <p:cTn id="7" dur="1000" fill="hold"/>
                                        <p:tgtEl>
                                          <p:spTgt spid="9219">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921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9">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219">
                                            <p:txEl>
                                              <p:pRg st="3" end="3"/>
                                            </p:txEl>
                                          </p:spTgt>
                                        </p:tgtEl>
                                        <p:attrNameLst>
                                          <p:attrName>style.visibility</p:attrName>
                                        </p:attrNameLst>
                                      </p:cBhvr>
                                      <p:to>
                                        <p:strVal val="visible"/>
                                      </p:to>
                                    </p:set>
                                    <p:animEffect transition="in" filter="fade">
                                      <p:cBhvr>
                                        <p:cTn id="21" dur="1000"/>
                                        <p:tgtEl>
                                          <p:spTgt spid="9219">
                                            <p:txEl>
                                              <p:pRg st="3" end="3"/>
                                            </p:txEl>
                                          </p:spTgt>
                                        </p:tgtEl>
                                      </p:cBhvr>
                                    </p:animEffect>
                                    <p:anim calcmode="lin" valueType="num">
                                      <p:cBhvr>
                                        <p:cTn id="22"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2" y="285750"/>
            <a:ext cx="9143989" cy="51435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8" name="Rectangle 2">
            <a:extLst>
              <a:ext uri="{FF2B5EF4-FFF2-40B4-BE49-F238E27FC236}">
                <a16:creationId xmlns:a16="http://schemas.microsoft.com/office/drawing/2014/main" id="{06B35C71-93A0-A546-91FC-B057B5BBF69A}"/>
              </a:ext>
            </a:extLst>
          </p:cNvPr>
          <p:cNvSpPr>
            <a:spLocks noGrp="1" noChangeArrowheads="1"/>
          </p:cNvSpPr>
          <p:nvPr>
            <p:ph type="title"/>
          </p:nvPr>
        </p:nvSpPr>
        <p:spPr>
          <a:xfrm>
            <a:off x="1357313" y="354697"/>
            <a:ext cx="6429375" cy="1551774"/>
          </a:xfrm>
        </p:spPr>
        <p:txBody>
          <a:bodyPr>
            <a:normAutofit/>
          </a:bodyPr>
          <a:lstStyle/>
          <a:p>
            <a:pPr algn="ctr">
              <a:spcAft>
                <a:spcPct val="15000"/>
              </a:spcAft>
            </a:pPr>
            <a:r>
              <a:rPr lang="en-US" altLang="en-US" sz="4500" b="1" dirty="0">
                <a:solidFill>
                  <a:srgbClr val="FFFFFF"/>
                </a:solidFill>
                <a:latin typeface="Calibri" panose="020F0502020204030204" pitchFamily="34" charset="0"/>
                <a:cs typeface="Calibri" panose="020F0502020204030204" pitchFamily="34" charset="0"/>
              </a:rPr>
              <a:t>The Christian’s Speech </a:t>
            </a:r>
            <a:r>
              <a:rPr lang="en-US" altLang="en-US" sz="4500" dirty="0">
                <a:solidFill>
                  <a:srgbClr val="FFFFFF"/>
                </a:solidFill>
                <a:latin typeface="Calibri" panose="020F0502020204030204" pitchFamily="34" charset="0"/>
                <a:cs typeface="Calibri" panose="020F0502020204030204" pitchFamily="34" charset="0"/>
              </a:rPr>
              <a:t>(James 3:1-12)</a:t>
            </a:r>
          </a:p>
        </p:txBody>
      </p:sp>
      <p:sp>
        <p:nvSpPr>
          <p:cNvPr id="9219" name="Rectangle 3">
            <a:extLst>
              <a:ext uri="{FF2B5EF4-FFF2-40B4-BE49-F238E27FC236}">
                <a16:creationId xmlns:a16="http://schemas.microsoft.com/office/drawing/2014/main" id="{9664CA82-6156-1B49-91FF-F01DCD957F9C}"/>
              </a:ext>
            </a:extLst>
          </p:cNvPr>
          <p:cNvSpPr>
            <a:spLocks noGrp="1" noChangeArrowheads="1"/>
          </p:cNvSpPr>
          <p:nvPr>
            <p:ph type="body" idx="1"/>
          </p:nvPr>
        </p:nvSpPr>
        <p:spPr>
          <a:xfrm>
            <a:off x="416378" y="2195418"/>
            <a:ext cx="8131630" cy="3148099"/>
          </a:xfrm>
        </p:spPr>
        <p:txBody>
          <a:bodyPr>
            <a:normAutofit/>
          </a:bodyPr>
          <a:lstStyle/>
          <a:p>
            <a:pPr algn="ctr">
              <a:buFontTx/>
              <a:buNone/>
            </a:pPr>
            <a:r>
              <a:rPr lang="en-US" altLang="en-US" sz="3000" b="1" i="1" dirty="0">
                <a:solidFill>
                  <a:srgbClr val="FFFFFF"/>
                </a:solidFill>
              </a:rPr>
              <a:t>What should characterize the Christian’s speech?</a:t>
            </a:r>
            <a:endParaRPr lang="en-US" altLang="en-US" sz="3000" dirty="0">
              <a:solidFill>
                <a:srgbClr val="FFFFFF"/>
              </a:solidFill>
            </a:endParaRPr>
          </a:p>
          <a:p>
            <a:pPr>
              <a:buFontTx/>
              <a:buNone/>
            </a:pPr>
            <a:r>
              <a:rPr lang="en-US" altLang="en-US" sz="3300" b="1" dirty="0">
                <a:solidFill>
                  <a:srgbClr val="FFFFFF"/>
                </a:solidFill>
              </a:rPr>
              <a:t>V.  Edification</a:t>
            </a:r>
            <a:endParaRPr lang="en-US" altLang="en-US" sz="3300" dirty="0">
              <a:solidFill>
                <a:srgbClr val="FFFFFF"/>
              </a:solidFill>
            </a:endParaRPr>
          </a:p>
          <a:p>
            <a:pPr marL="869156" indent="-428625">
              <a:buNone/>
            </a:pPr>
            <a:r>
              <a:rPr lang="en-US" altLang="en-US" sz="2700" dirty="0">
                <a:solidFill>
                  <a:srgbClr val="FFFFFF"/>
                </a:solidFill>
              </a:rPr>
              <a:t>A.  How Others are Built Up (Eph 4:29; 1 </a:t>
            </a:r>
            <a:r>
              <a:rPr lang="en-US" altLang="en-US" sz="2700" dirty="0" err="1">
                <a:solidFill>
                  <a:srgbClr val="FFFFFF"/>
                </a:solidFill>
              </a:rPr>
              <a:t>Thess</a:t>
            </a:r>
            <a:r>
              <a:rPr lang="en-US" altLang="en-US" sz="2700" dirty="0">
                <a:solidFill>
                  <a:srgbClr val="FFFFFF"/>
                </a:solidFill>
              </a:rPr>
              <a:t> 4:18;     1 Thess. 5:14)</a:t>
            </a:r>
          </a:p>
          <a:p>
            <a:pPr marL="869156" indent="-428625">
              <a:buNone/>
            </a:pPr>
            <a:r>
              <a:rPr lang="en-US" altLang="en-US" sz="2700" dirty="0">
                <a:solidFill>
                  <a:srgbClr val="FFFFFF"/>
                </a:solidFill>
              </a:rPr>
              <a:t>B.  How Others are Torn Down (Rom. 1:29,30; Gal. 5:14-15)</a:t>
            </a:r>
          </a:p>
          <a:p>
            <a:pPr marL="869156" indent="-428625">
              <a:buNone/>
            </a:pPr>
            <a:endParaRPr lang="en-US" altLang="en-US" sz="2700" dirty="0">
              <a:solidFill>
                <a:srgbClr val="FFFFFF"/>
              </a:solidFill>
            </a:endParaRPr>
          </a:p>
          <a:p>
            <a:pPr marL="869156" indent="-428625">
              <a:buNone/>
            </a:pPr>
            <a:endParaRPr lang="en-US" altLang="en-US" sz="2700" dirty="0">
              <a:solidFill>
                <a:srgbClr val="FFFFFF"/>
              </a:solidFill>
            </a:endParaRPr>
          </a:p>
          <a:p>
            <a:pPr marL="869156" indent="-428625">
              <a:buNone/>
            </a:pPr>
            <a:endParaRPr lang="en-US" altLang="en-US" sz="2700" dirty="0">
              <a:solidFill>
                <a:srgbClr val="FFFFFF"/>
              </a:solidFill>
            </a:endParaRPr>
          </a:p>
          <a:p>
            <a:pPr>
              <a:buFontTx/>
              <a:buNone/>
            </a:pPr>
            <a:endParaRPr lang="en-US" altLang="en-US" sz="1350" dirty="0">
              <a:solidFill>
                <a:srgbClr val="FFFFFF"/>
              </a:solidFill>
            </a:endParaRPr>
          </a:p>
        </p:txBody>
      </p:sp>
      <p:cxnSp>
        <p:nvCxnSpPr>
          <p:cNvPr id="8" name="Straight Connector 7"/>
          <p:cNvCxnSpPr/>
          <p:nvPr/>
        </p:nvCxnSpPr>
        <p:spPr>
          <a:xfrm>
            <a:off x="1600202" y="2115741"/>
            <a:ext cx="5956336" cy="1191"/>
          </a:xfrm>
          <a:prstGeom prst="line">
            <a:avLst/>
          </a:prstGeom>
          <a:ln w="25400"/>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7673958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 calcmode="lin" valueType="num">
                                      <p:cBhvr>
                                        <p:cTn id="7" dur="1000" fill="hold"/>
                                        <p:tgtEl>
                                          <p:spTgt spid="9219">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921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9">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219">
                                            <p:txEl>
                                              <p:pRg st="3" end="3"/>
                                            </p:txEl>
                                          </p:spTgt>
                                        </p:tgtEl>
                                        <p:attrNameLst>
                                          <p:attrName>style.visibility</p:attrName>
                                        </p:attrNameLst>
                                      </p:cBhvr>
                                      <p:to>
                                        <p:strVal val="visible"/>
                                      </p:to>
                                    </p:set>
                                    <p:animEffect transition="in" filter="fade">
                                      <p:cBhvr>
                                        <p:cTn id="21" dur="1000"/>
                                        <p:tgtEl>
                                          <p:spTgt spid="9219">
                                            <p:txEl>
                                              <p:pRg st="3" end="3"/>
                                            </p:txEl>
                                          </p:spTgt>
                                        </p:tgtEl>
                                      </p:cBhvr>
                                    </p:animEffect>
                                    <p:anim calcmode="lin" valueType="num">
                                      <p:cBhvr>
                                        <p:cTn id="22"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theme/theme1.xml><?xml version="1.0" encoding="utf-8"?>
<a:theme xmlns:a="http://schemas.openxmlformats.org/drawingml/2006/main" name="RetrospectVTI">
  <a:themeElements>
    <a:clrScheme name="AnalogousFromDarkSeedLeftStep">
      <a:dk1>
        <a:srgbClr val="000000"/>
      </a:dk1>
      <a:lt1>
        <a:srgbClr val="FFFFFF"/>
      </a:lt1>
      <a:dk2>
        <a:srgbClr val="292441"/>
      </a:dk2>
      <a:lt2>
        <a:srgbClr val="E3E8E2"/>
      </a:lt2>
      <a:accent1>
        <a:srgbClr val="C229E7"/>
      </a:accent1>
      <a:accent2>
        <a:srgbClr val="6B26D8"/>
      </a:accent2>
      <a:accent3>
        <a:srgbClr val="3439E8"/>
      </a:accent3>
      <a:accent4>
        <a:srgbClr val="176CD5"/>
      </a:accent4>
      <a:accent5>
        <a:srgbClr val="24B3C9"/>
      </a:accent5>
      <a:accent6>
        <a:srgbClr val="14BA8C"/>
      </a:accent6>
      <a:hlink>
        <a:srgbClr val="3A8BAF"/>
      </a:hlink>
      <a:folHlink>
        <a:srgbClr val="7F7F7F"/>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559</TotalTime>
  <Words>699</Words>
  <Application>Microsoft Macintosh PowerPoint</Application>
  <PresentationFormat>On-screen Show (16:10)</PresentationFormat>
  <Paragraphs>41</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Calibri Light</vt:lpstr>
      <vt:lpstr>RetrospectVTI</vt:lpstr>
      <vt:lpstr>James 3:1-12</vt:lpstr>
      <vt:lpstr>James 3:1-12</vt:lpstr>
      <vt:lpstr>James 3:1-12</vt:lpstr>
      <vt:lpstr>James 3:6</vt:lpstr>
      <vt:lpstr>The Christian’s Speech (James 3:1-12)</vt:lpstr>
      <vt:lpstr>The Christian’s Speech (James 3:1-12)</vt:lpstr>
      <vt:lpstr>The Christian’s Speech (James 3:1-12)</vt:lpstr>
      <vt:lpstr>The Christian’s Speech (James 3:1-12)</vt:lpstr>
      <vt:lpstr>The Christian’s Speech (James 3:1-12)</vt:lpstr>
      <vt:lpstr>Colossians 4:5-6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James 3:1-12</dc:title>
  <dc:creator>Kyle Pope</dc:creator>
  <cp:lastModifiedBy>Kyle Pope</cp:lastModifiedBy>
  <cp:revision>23</cp:revision>
  <dcterms:created xsi:type="dcterms:W3CDTF">2020-04-14T15:09:23Z</dcterms:created>
  <dcterms:modified xsi:type="dcterms:W3CDTF">2020-04-17T23:33:21Z</dcterms:modified>
</cp:coreProperties>
</file>