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5"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0" r:id="rId14"/>
    <p:sldId id="269" r:id="rId15"/>
    <p:sldId id="271" r:id="rId16"/>
    <p:sldId id="272" r:id="rId17"/>
    <p:sldId id="273" r:id="rId18"/>
  </p:sldIdLst>
  <p:sldSz cx="9144000" cy="5715000" type="screen16x10"/>
  <p:notesSz cx="6858000" cy="9144000"/>
  <p:defaultTextStyle>
    <a:defPPr>
      <a:defRPr lang="en-US"/>
    </a:defPPr>
    <a:lvl1pPr marL="0" algn="l" defTabSz="713232" rtl="0" eaLnBrk="1" latinLnBrk="0" hangingPunct="1">
      <a:defRPr sz="1404" kern="1200">
        <a:solidFill>
          <a:schemeClr val="tx1"/>
        </a:solidFill>
        <a:latin typeface="+mn-lt"/>
        <a:ea typeface="+mn-ea"/>
        <a:cs typeface="+mn-cs"/>
      </a:defRPr>
    </a:lvl1pPr>
    <a:lvl2pPr marL="356616" algn="l" defTabSz="713232" rtl="0" eaLnBrk="1" latinLnBrk="0" hangingPunct="1">
      <a:defRPr sz="1404" kern="1200">
        <a:solidFill>
          <a:schemeClr val="tx1"/>
        </a:solidFill>
        <a:latin typeface="+mn-lt"/>
        <a:ea typeface="+mn-ea"/>
        <a:cs typeface="+mn-cs"/>
      </a:defRPr>
    </a:lvl2pPr>
    <a:lvl3pPr marL="713232" algn="l" defTabSz="713232" rtl="0" eaLnBrk="1" latinLnBrk="0" hangingPunct="1">
      <a:defRPr sz="1404" kern="1200">
        <a:solidFill>
          <a:schemeClr val="tx1"/>
        </a:solidFill>
        <a:latin typeface="+mn-lt"/>
        <a:ea typeface="+mn-ea"/>
        <a:cs typeface="+mn-cs"/>
      </a:defRPr>
    </a:lvl3pPr>
    <a:lvl4pPr marL="1069848" algn="l" defTabSz="713232" rtl="0" eaLnBrk="1" latinLnBrk="0" hangingPunct="1">
      <a:defRPr sz="1404" kern="1200">
        <a:solidFill>
          <a:schemeClr val="tx1"/>
        </a:solidFill>
        <a:latin typeface="+mn-lt"/>
        <a:ea typeface="+mn-ea"/>
        <a:cs typeface="+mn-cs"/>
      </a:defRPr>
    </a:lvl4pPr>
    <a:lvl5pPr marL="1426464" algn="l" defTabSz="713232" rtl="0" eaLnBrk="1" latinLnBrk="0" hangingPunct="1">
      <a:defRPr sz="1404" kern="1200">
        <a:solidFill>
          <a:schemeClr val="tx1"/>
        </a:solidFill>
        <a:latin typeface="+mn-lt"/>
        <a:ea typeface="+mn-ea"/>
        <a:cs typeface="+mn-cs"/>
      </a:defRPr>
    </a:lvl5pPr>
    <a:lvl6pPr marL="1783080" algn="l" defTabSz="713232" rtl="0" eaLnBrk="1" latinLnBrk="0" hangingPunct="1">
      <a:defRPr sz="1404" kern="1200">
        <a:solidFill>
          <a:schemeClr val="tx1"/>
        </a:solidFill>
        <a:latin typeface="+mn-lt"/>
        <a:ea typeface="+mn-ea"/>
        <a:cs typeface="+mn-cs"/>
      </a:defRPr>
    </a:lvl6pPr>
    <a:lvl7pPr marL="2139696" algn="l" defTabSz="713232" rtl="0" eaLnBrk="1" latinLnBrk="0" hangingPunct="1">
      <a:defRPr sz="1404" kern="1200">
        <a:solidFill>
          <a:schemeClr val="tx1"/>
        </a:solidFill>
        <a:latin typeface="+mn-lt"/>
        <a:ea typeface="+mn-ea"/>
        <a:cs typeface="+mn-cs"/>
      </a:defRPr>
    </a:lvl7pPr>
    <a:lvl8pPr marL="2496312" algn="l" defTabSz="713232" rtl="0" eaLnBrk="1" latinLnBrk="0" hangingPunct="1">
      <a:defRPr sz="1404" kern="1200">
        <a:solidFill>
          <a:schemeClr val="tx1"/>
        </a:solidFill>
        <a:latin typeface="+mn-lt"/>
        <a:ea typeface="+mn-ea"/>
        <a:cs typeface="+mn-cs"/>
      </a:defRPr>
    </a:lvl8pPr>
    <a:lvl9pPr marL="2852928" algn="l" defTabSz="713232"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1893"/>
    <a:srgbClr val="005493"/>
    <a:srgbClr val="009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6"/>
    <p:restoredTop sz="94697"/>
  </p:normalViewPr>
  <p:slideViewPr>
    <p:cSldViewPr snapToGrid="0" snapToObjects="1">
      <p:cViewPr varScale="1">
        <p:scale>
          <a:sx n="103" d="100"/>
          <a:sy n="103" d="100"/>
        </p:scale>
        <p:origin x="816" y="168"/>
      </p:cViewPr>
      <p:guideLst>
        <p:guide orient="horz" pos="180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9144000" cy="5715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sp useBgFill="1">
        <p:nvSpPr>
          <p:cNvPr id="10" name="Rectangle 9"/>
          <p:cNvSpPr/>
          <p:nvPr/>
        </p:nvSpPr>
        <p:spPr>
          <a:xfrm>
            <a:off x="980902" y="1056442"/>
            <a:ext cx="7182197" cy="3589958"/>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5851" y="1176346"/>
            <a:ext cx="6972300" cy="336230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851910" y="1056442"/>
            <a:ext cx="1440180" cy="609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3937635" y="1056442"/>
            <a:ext cx="1268730" cy="513278"/>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221827" y="1870692"/>
            <a:ext cx="6700347" cy="2031027"/>
          </a:xfrm>
        </p:spPr>
        <p:txBody>
          <a:bodyPr tIns="45720" bIns="45720" anchor="ctr">
            <a:normAutofit/>
          </a:bodyPr>
          <a:lstStyle>
            <a:lvl1pPr algn="ctr">
              <a:lnSpc>
                <a:spcPct val="83000"/>
              </a:lnSpc>
              <a:defRPr lang="en-US" sz="5100" b="0" kern="1200" cap="all" spc="-75"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221826" y="3901719"/>
            <a:ext cx="6702635" cy="381001"/>
          </a:xfrm>
        </p:spPr>
        <p:txBody>
          <a:bodyPr>
            <a:normAutofit/>
          </a:bodyPr>
          <a:lstStyle>
            <a:lvl1pPr marL="0" indent="0" algn="ctr">
              <a:spcBef>
                <a:spcPts val="0"/>
              </a:spcBef>
              <a:buNone/>
              <a:defRPr sz="1350" spc="60" baseline="0">
                <a:solidFill>
                  <a:schemeClr val="tx1">
                    <a:lumMod val="95000"/>
                    <a:lumOff val="5000"/>
                  </a:schemeClr>
                </a:solidFill>
              </a:defRPr>
            </a:lvl1pPr>
            <a:lvl2pPr marL="342900" indent="0" algn="ctr">
              <a:buNone/>
              <a:defRPr sz="1200"/>
            </a:lvl2pPr>
            <a:lvl3pPr marL="685800" indent="0" algn="ctr">
              <a:buNone/>
              <a:defRPr sz="12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20" name="Date Placeholder 19"/>
          <p:cNvSpPr>
            <a:spLocks noGrp="1"/>
          </p:cNvSpPr>
          <p:nvPr>
            <p:ph type="dt" sz="half" idx="10"/>
          </p:nvPr>
        </p:nvSpPr>
        <p:spPr>
          <a:xfrm>
            <a:off x="3989070" y="1117713"/>
            <a:ext cx="1165860" cy="404622"/>
          </a:xfrm>
        </p:spPr>
        <p:txBody>
          <a:bodyPr/>
          <a:lstStyle>
            <a:lvl1pPr algn="ctr">
              <a:defRPr sz="975" spc="0" baseline="0">
                <a:solidFill>
                  <a:srgbClr val="FFFFFF"/>
                </a:solidFill>
                <a:latin typeface="+mn-lt"/>
              </a:defRPr>
            </a:lvl1pPr>
          </a:lstStyle>
          <a:p>
            <a:fld id="{EA0C0817-A112-4847-8014-A94B7D2A4EA3}" type="datetime1">
              <a:rPr lang="en-US" smtClean="0"/>
              <a:pPr/>
              <a:t>4/26/20</a:t>
            </a:fld>
            <a:endParaRPr lang="en-US" dirty="0"/>
          </a:p>
        </p:txBody>
      </p:sp>
      <p:sp>
        <p:nvSpPr>
          <p:cNvPr id="21" name="Footer Placeholder 20"/>
          <p:cNvSpPr>
            <a:spLocks noGrp="1"/>
          </p:cNvSpPr>
          <p:nvPr>
            <p:ph type="ftr" sz="quarter" idx="11"/>
          </p:nvPr>
        </p:nvSpPr>
        <p:spPr>
          <a:xfrm>
            <a:off x="1221826" y="4314507"/>
            <a:ext cx="4297721" cy="1905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6455190" y="4314507"/>
            <a:ext cx="1466985" cy="190500"/>
          </a:xfrm>
        </p:spPr>
        <p:txBody>
          <a:bodyPr/>
          <a:lstStyle>
            <a:lvl1pPr>
              <a:defRPr>
                <a:solidFill>
                  <a:schemeClr val="tx1">
                    <a:lumMod val="85000"/>
                    <a:lumOff val="15000"/>
                  </a:schemeClr>
                </a:solidFill>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3511259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pPr/>
              <a:t>4/26/20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3147432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635000"/>
            <a:ext cx="1771650" cy="43815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635000"/>
            <a:ext cx="6057900" cy="4381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pPr/>
              <a:t>4/26/20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28422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pPr/>
              <a:t>4/26/20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4161123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9144000" cy="5715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sp useBgFill="1">
        <p:nvSpPr>
          <p:cNvPr id="23" name="Rectangle 22"/>
          <p:cNvSpPr/>
          <p:nvPr/>
        </p:nvSpPr>
        <p:spPr>
          <a:xfrm>
            <a:off x="980902" y="1056442"/>
            <a:ext cx="7182197" cy="3589958"/>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5851" y="1176346"/>
            <a:ext cx="6972300" cy="336230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851910" y="1056442"/>
            <a:ext cx="1440180"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21867" y="1895971"/>
            <a:ext cx="6700266" cy="2005746"/>
          </a:xfrm>
        </p:spPr>
        <p:txBody>
          <a:bodyPr anchor="ctr">
            <a:normAutofit/>
          </a:bodyPr>
          <a:lstStyle>
            <a:lvl1pPr algn="ctr">
              <a:lnSpc>
                <a:spcPct val="83000"/>
              </a:lnSpc>
              <a:defRPr lang="en-US" sz="5100" kern="1200" cap="all" spc="-75"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3937635" y="1056442"/>
            <a:ext cx="1268730" cy="513278"/>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221867" y="3901718"/>
            <a:ext cx="6704838" cy="381000"/>
          </a:xfrm>
        </p:spPr>
        <p:txBody>
          <a:bodyPr anchor="t">
            <a:normAutofit/>
          </a:bodyPr>
          <a:lstStyle>
            <a:lvl1pPr marL="0" indent="0" algn="ctr">
              <a:buNone/>
              <a:tabLst>
                <a:tab pos="1975247" algn="l"/>
              </a:tabLst>
              <a:defRPr sz="1350">
                <a:solidFill>
                  <a:schemeClr val="tx1">
                    <a:lumMod val="95000"/>
                    <a:lumOff val="5000"/>
                  </a:schemeClr>
                </a:solidFill>
                <a:effectLst/>
              </a:defRPr>
            </a:lvl1pPr>
            <a:lvl2pPr marL="342900" indent="0">
              <a:buNone/>
              <a:defRPr sz="120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989070" y="1120419"/>
            <a:ext cx="1165860" cy="415651"/>
          </a:xfrm>
        </p:spPr>
        <p:txBody>
          <a:bodyPr/>
          <a:lstStyle>
            <a:lvl1pPr algn="ctr">
              <a:defRPr lang="en-US" sz="975" kern="1200" spc="0" baseline="0">
                <a:solidFill>
                  <a:srgbClr val="FFFFFF"/>
                </a:solidFill>
                <a:latin typeface="+mn-lt"/>
                <a:ea typeface="+mn-ea"/>
                <a:cs typeface="+mn-cs"/>
              </a:defRPr>
            </a:lvl1pPr>
          </a:lstStyle>
          <a:p>
            <a:fld id="{D9C646AA-F36E-4540-911D-FFFC0A0EF24A}" type="datetime1">
              <a:rPr lang="en-US" smtClean="0"/>
              <a:pPr/>
              <a:t>4/26/20</a:t>
            </a:fld>
            <a:endParaRPr lang="en-US" dirty="0"/>
          </a:p>
        </p:txBody>
      </p:sp>
      <p:sp>
        <p:nvSpPr>
          <p:cNvPr id="5" name="Footer Placeholder 4"/>
          <p:cNvSpPr>
            <a:spLocks noGrp="1"/>
          </p:cNvSpPr>
          <p:nvPr>
            <p:ph type="ftr" sz="quarter" idx="11"/>
          </p:nvPr>
        </p:nvSpPr>
        <p:spPr>
          <a:xfrm>
            <a:off x="1221868" y="4314507"/>
            <a:ext cx="4245101" cy="1905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6453379" y="4314507"/>
            <a:ext cx="1468754" cy="190500"/>
          </a:xfrm>
        </p:spPr>
        <p:txBody>
          <a:bodyPr/>
          <a:lstStyle>
            <a:lvl1pPr>
              <a:defRPr>
                <a:solidFill>
                  <a:schemeClr val="tx1">
                    <a:lumMod val="85000"/>
                    <a:lumOff val="15000"/>
                  </a:schemeClr>
                </a:solidFill>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1945010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0100" y="1752600"/>
            <a:ext cx="3497580" cy="312420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46320" y="1752600"/>
            <a:ext cx="3497580" cy="3124200"/>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pPr/>
              <a:t>4/26/20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2827666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02386" y="1728612"/>
            <a:ext cx="3497580" cy="533400"/>
          </a:xfrm>
        </p:spPr>
        <p:txBody>
          <a:bodyPr anchor="ctr">
            <a:normAutofit/>
          </a:bodyPr>
          <a:lstStyle>
            <a:lvl1pPr marL="0" indent="0" algn="l">
              <a:spcBef>
                <a:spcPts val="0"/>
              </a:spcBef>
              <a:buNone/>
              <a:defRPr sz="1425" b="1" i="0">
                <a:solidFill>
                  <a:schemeClr val="tx1"/>
                </a:solidFill>
                <a:latin typeface="+mn-lt"/>
              </a:defRPr>
            </a:lvl1pPr>
            <a:lvl2pPr marL="342900" indent="0">
              <a:buNone/>
              <a:defRPr sz="135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p:cNvSpPr>
            <a:spLocks noGrp="1"/>
          </p:cNvSpPr>
          <p:nvPr>
            <p:ph sz="half" idx="2"/>
          </p:nvPr>
        </p:nvSpPr>
        <p:spPr>
          <a:xfrm>
            <a:off x="802386" y="2327060"/>
            <a:ext cx="3497580" cy="2636521"/>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844034" y="1728612"/>
            <a:ext cx="3497580" cy="533400"/>
          </a:xfrm>
        </p:spPr>
        <p:txBody>
          <a:bodyPr anchor="ctr">
            <a:normAutofit/>
          </a:bodyPr>
          <a:lstStyle>
            <a:lvl1pPr marL="0" indent="0" algn="l">
              <a:spcBef>
                <a:spcPts val="0"/>
              </a:spcBef>
              <a:buNone/>
              <a:defRPr sz="1425" b="1">
                <a:solidFill>
                  <a:schemeClr val="tx1"/>
                </a:solidFill>
              </a:defRPr>
            </a:lvl1pPr>
            <a:lvl2pPr marL="342900" indent="0">
              <a:buNone/>
              <a:defRPr sz="135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p:cNvSpPr>
            <a:spLocks noGrp="1"/>
          </p:cNvSpPr>
          <p:nvPr>
            <p:ph sz="quarter" idx="4"/>
          </p:nvPr>
        </p:nvSpPr>
        <p:spPr>
          <a:xfrm>
            <a:off x="4844034" y="2327060"/>
            <a:ext cx="3497580" cy="2637091"/>
          </a:xfrm>
        </p:spPr>
        <p:txBody>
          <a:bodyPr/>
          <a:lstStyle>
            <a:lvl1pPr>
              <a:defRPr sz="1350"/>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pPr/>
              <a:t>4/26/20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206589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pPr/>
              <a:t>4/26/20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1574889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pPr/>
              <a:t>4/26/20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pPr/>
              <a:t>‹#›</a:t>
            </a:fld>
            <a:endParaRPr lang="en-US"/>
          </a:p>
        </p:txBody>
      </p:sp>
    </p:spTree>
    <p:extLst>
      <p:ext uri="{BB962C8B-B14F-4D97-AF65-F5344CB8AC3E}">
        <p14:creationId xmlns:p14="http://schemas.microsoft.com/office/powerpoint/2010/main" val="1270246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6089903" y="198120"/>
            <a:ext cx="2869947" cy="5318760"/>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6190995" y="312420"/>
            <a:ext cx="2667762" cy="5090160"/>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343651" y="506160"/>
            <a:ext cx="2371472" cy="1371600"/>
          </a:xfrm>
        </p:spPr>
        <p:txBody>
          <a:bodyPr anchor="b">
            <a:normAutofit/>
          </a:bodyPr>
          <a:lstStyle>
            <a:lvl1pPr algn="l" defTabSz="685800" rtl="0" eaLnBrk="1" latinLnBrk="0" hangingPunct="1">
              <a:lnSpc>
                <a:spcPct val="100000"/>
              </a:lnSpc>
              <a:spcBef>
                <a:spcPct val="0"/>
              </a:spcBef>
              <a:buNone/>
              <a:defRPr lang="en-US" sz="24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514350" y="508000"/>
            <a:ext cx="5143500" cy="4445000"/>
          </a:xfrm>
        </p:spPr>
        <p:txBody>
          <a:bodyPr/>
          <a:lstStyle>
            <a:lvl1pPr>
              <a:defRPr sz="1425"/>
            </a:lvl1pPr>
            <a:lvl2pPr>
              <a:defRPr sz="1200"/>
            </a:lvl2pPr>
            <a:lvl3pPr>
              <a:defRPr sz="1050"/>
            </a:lvl3pPr>
            <a:lvl4pPr>
              <a:defRPr sz="1050"/>
            </a:lvl4pPr>
            <a:lvl5pPr>
              <a:defRPr sz="1050"/>
            </a:lvl5pPr>
            <a:lvl6pPr>
              <a:defRPr sz="1050"/>
            </a:lvl6pPr>
            <a:lvl7pPr>
              <a:defRPr sz="1050"/>
            </a:lvl7pPr>
            <a:lvl8pPr>
              <a:defRPr sz="1050"/>
            </a:lvl8pPr>
            <a:lvl9pPr>
              <a:defRPr sz="10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343651" y="1947333"/>
            <a:ext cx="2371472" cy="3005667"/>
          </a:xfrm>
        </p:spPr>
        <p:txBody>
          <a:bodyPr>
            <a:normAutofit/>
          </a:bodyPr>
          <a:lstStyle>
            <a:lvl1pPr marL="0" indent="0">
              <a:lnSpc>
                <a:spcPct val="110000"/>
              </a:lnSpc>
              <a:spcBef>
                <a:spcPts val="600"/>
              </a:spcBef>
              <a:buNone/>
              <a:defRPr sz="1350">
                <a:solidFill>
                  <a:schemeClr val="tx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8" name="Date Placeholder 7"/>
          <p:cNvSpPr>
            <a:spLocks noGrp="1"/>
          </p:cNvSpPr>
          <p:nvPr>
            <p:ph type="dt" sz="half" idx="10"/>
          </p:nvPr>
        </p:nvSpPr>
        <p:spPr>
          <a:xfrm>
            <a:off x="4191000" y="5029200"/>
            <a:ext cx="1466850" cy="304800"/>
          </a:xfrm>
        </p:spPr>
        <p:txBody>
          <a:bodyPr/>
          <a:lstStyle>
            <a:lvl1pPr>
              <a:defRPr>
                <a:solidFill>
                  <a:schemeClr val="tx1">
                    <a:lumMod val="85000"/>
                    <a:lumOff val="15000"/>
                  </a:schemeClr>
                </a:solidFill>
              </a:defRPr>
            </a:lvl1pPr>
          </a:lstStyle>
          <a:p>
            <a:fld id="{7E8D12A6-918A-48BD-8CB9-CA713993B0EA}" type="datetime1">
              <a:rPr lang="en-US" smtClean="0"/>
              <a:pPr/>
              <a:t>4/26/20</a:t>
            </a:fld>
            <a:endParaRPr lang="en-US"/>
          </a:p>
        </p:txBody>
      </p:sp>
      <p:sp>
        <p:nvSpPr>
          <p:cNvPr id="9" name="Footer Placeholder 8"/>
          <p:cNvSpPr>
            <a:spLocks noGrp="1"/>
          </p:cNvSpPr>
          <p:nvPr>
            <p:ph type="ftr" sz="quarter" idx="11"/>
          </p:nvPr>
        </p:nvSpPr>
        <p:spPr>
          <a:xfrm>
            <a:off x="514351" y="5029200"/>
            <a:ext cx="3438525" cy="30480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7797547" y="5029200"/>
            <a:ext cx="917576" cy="304800"/>
          </a:xfrm>
        </p:spPr>
        <p:txBody>
          <a:bodyPr/>
          <a:lstStyle>
            <a:lvl1pPr>
              <a:defRPr>
                <a:solidFill>
                  <a:schemeClr val="tx1">
                    <a:lumMod val="85000"/>
                    <a:lumOff val="15000"/>
                  </a:schemeClr>
                </a:solidFill>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2892286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6089903" y="198120"/>
            <a:ext cx="2869947" cy="5318760"/>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71450" y="198120"/>
            <a:ext cx="5772151" cy="5318760"/>
          </a:xfrm>
          <a:solidFill>
            <a:schemeClr val="accent1">
              <a:lumMod val="60000"/>
              <a:lumOff val="40000"/>
            </a:schemeClr>
          </a:solidFill>
          <a:ln>
            <a:noFill/>
          </a:ln>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5" name="Date Placeholder 4"/>
          <p:cNvSpPr>
            <a:spLocks noGrp="1"/>
          </p:cNvSpPr>
          <p:nvPr>
            <p:ph type="dt" sz="half" idx="10"/>
          </p:nvPr>
        </p:nvSpPr>
        <p:spPr>
          <a:xfrm>
            <a:off x="4246753" y="5029200"/>
            <a:ext cx="1553972" cy="30480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4/26/20</a:t>
            </a:fld>
            <a:endParaRPr lang="en-US" dirty="0"/>
          </a:p>
        </p:txBody>
      </p:sp>
      <p:sp>
        <p:nvSpPr>
          <p:cNvPr id="6" name="Footer Placeholder 5"/>
          <p:cNvSpPr>
            <a:spLocks noGrp="1"/>
          </p:cNvSpPr>
          <p:nvPr>
            <p:ph type="ftr" sz="quarter" idx="11"/>
          </p:nvPr>
        </p:nvSpPr>
        <p:spPr>
          <a:xfrm>
            <a:off x="459486" y="5029200"/>
            <a:ext cx="3441002" cy="304800"/>
          </a:xfrm>
        </p:spPr>
        <p:txBody>
          <a:bodyPr/>
          <a:lstStyle>
            <a:lvl1pPr marL="0" algn="r" defTabSz="685800" rtl="0" eaLnBrk="1" latinLnBrk="0" hangingPunct="1">
              <a:defRPr lang="en-US" sz="75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7797546" y="5029200"/>
            <a:ext cx="918972" cy="304800"/>
          </a:xfrm>
        </p:spPr>
        <p:txBody>
          <a:bodyPr/>
          <a:lstStyle/>
          <a:p>
            <a:fld id="{34B7E4EF-A1BD-40F4-AB7B-04F084DD991D}" type="slidenum">
              <a:rPr lang="en-US" smtClean="0"/>
              <a:pPr/>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6190995" y="312420"/>
            <a:ext cx="2667762" cy="5090160"/>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357937" y="502920"/>
            <a:ext cx="2358581" cy="1371600"/>
          </a:xfrm>
        </p:spPr>
        <p:txBody>
          <a:bodyPr anchor="b">
            <a:noAutofit/>
          </a:bodyPr>
          <a:lstStyle>
            <a:lvl1pPr algn="l">
              <a:lnSpc>
                <a:spcPct val="100000"/>
              </a:lnSpc>
              <a:defRPr sz="24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6357937" y="1988820"/>
            <a:ext cx="2358581" cy="2926080"/>
          </a:xfrm>
        </p:spPr>
        <p:txBody>
          <a:bodyPr>
            <a:normAutofit/>
          </a:bodyPr>
          <a:lstStyle>
            <a:lvl1pPr marL="0" indent="0" algn="l">
              <a:lnSpc>
                <a:spcPct val="110000"/>
              </a:lnSpc>
              <a:spcBef>
                <a:spcPts val="600"/>
              </a:spcBef>
              <a:buNone/>
              <a:defRPr sz="1350">
                <a:solidFill>
                  <a:schemeClr val="tx1"/>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extLst>
      <p:ext uri="{BB962C8B-B14F-4D97-AF65-F5344CB8AC3E}">
        <p14:creationId xmlns:p14="http://schemas.microsoft.com/office/powerpoint/2010/main" val="1243820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9144000" cy="5715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sp>
        <p:nvSpPr>
          <p:cNvPr id="7" name="Rectangle 6"/>
          <p:cNvSpPr/>
          <p:nvPr/>
        </p:nvSpPr>
        <p:spPr>
          <a:xfrm>
            <a:off x="176022" y="198120"/>
            <a:ext cx="8791956" cy="5318760"/>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278892" y="312420"/>
            <a:ext cx="8586216" cy="5090160"/>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800100" y="535495"/>
            <a:ext cx="7543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00100" y="1752600"/>
            <a:ext cx="7543800" cy="32080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42596" y="5029200"/>
            <a:ext cx="2169784" cy="304800"/>
          </a:xfrm>
          <a:prstGeom prst="rect">
            <a:avLst/>
          </a:prstGeom>
        </p:spPr>
        <p:txBody>
          <a:bodyPr vert="horz" lIns="91440" tIns="45720" rIns="91440" bIns="45720" rtlCol="0" anchor="b"/>
          <a:lstStyle>
            <a:lvl1pPr algn="r">
              <a:defRPr sz="750">
                <a:solidFill>
                  <a:schemeClr val="tx1">
                    <a:lumMod val="75000"/>
                    <a:lumOff val="25000"/>
                  </a:schemeClr>
                </a:solidFill>
              </a:defRPr>
            </a:lvl1pPr>
          </a:lstStyle>
          <a:p>
            <a:fld id="{F6FA2B21-3FCD-4721-B95C-427943F61125}" type="datetime1">
              <a:rPr lang="en-US" smtClean="0"/>
              <a:pPr/>
              <a:t>4/26/20</a:t>
            </a:fld>
            <a:endParaRPr lang="en-US"/>
          </a:p>
        </p:txBody>
      </p:sp>
      <p:sp>
        <p:nvSpPr>
          <p:cNvPr id="5" name="Footer Placeholder 4"/>
          <p:cNvSpPr>
            <a:spLocks noGrp="1"/>
          </p:cNvSpPr>
          <p:nvPr>
            <p:ph type="ftr" sz="quarter" idx="3"/>
          </p:nvPr>
        </p:nvSpPr>
        <p:spPr>
          <a:xfrm>
            <a:off x="800100" y="5029200"/>
            <a:ext cx="4362450" cy="304800"/>
          </a:xfrm>
          <a:prstGeom prst="rect">
            <a:avLst/>
          </a:prstGeom>
        </p:spPr>
        <p:txBody>
          <a:bodyPr vert="horz" lIns="91440" tIns="45720" rIns="91440" bIns="45720" rtlCol="0" anchor="b"/>
          <a:lstStyle>
            <a:lvl1pPr algn="l">
              <a:defRPr sz="75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7715250" y="5029200"/>
            <a:ext cx="628650" cy="304800"/>
          </a:xfrm>
          <a:prstGeom prst="rect">
            <a:avLst/>
          </a:prstGeom>
        </p:spPr>
        <p:txBody>
          <a:bodyPr vert="horz" lIns="91440" tIns="45720" rIns="91440" bIns="45720" rtlCol="0" anchor="b"/>
          <a:lstStyle>
            <a:lvl1pPr algn="r">
              <a:defRPr sz="750">
                <a:solidFill>
                  <a:schemeClr val="tx1">
                    <a:lumMod val="75000"/>
                    <a:lumOff val="25000"/>
                  </a:schemeClr>
                </a:solidFill>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33951984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34" r:id="rId4"/>
    <p:sldLayoutId id="2147483735" r:id="rId5"/>
    <p:sldLayoutId id="2147483741" r:id="rId6"/>
    <p:sldLayoutId id="2147483736" r:id="rId7"/>
    <p:sldLayoutId id="2147483737" r:id="rId8"/>
    <p:sldLayoutId id="2147483738" r:id="rId9"/>
    <p:sldLayoutId id="2147483739" r:id="rId10"/>
    <p:sldLayoutId id="2147483740" r:id="rId11"/>
  </p:sldLayoutIdLst>
  <p:hf sldNum="0" hdr="0" ftr="0" dt="0"/>
  <p:txStyles>
    <p:titleStyle>
      <a:lvl1pPr algn="l" defTabSz="685800" rtl="0" eaLnBrk="1" latinLnBrk="0" hangingPunct="1">
        <a:lnSpc>
          <a:spcPct val="90000"/>
        </a:lnSpc>
        <a:spcBef>
          <a:spcPct val="0"/>
        </a:spcBef>
        <a:buNone/>
        <a:defRPr lang="en-US" sz="2700" i="0" kern="1200" cap="none" spc="0" baseline="0" dirty="0">
          <a:solidFill>
            <a:schemeClr val="tx1">
              <a:lumMod val="85000"/>
              <a:lumOff val="15000"/>
            </a:schemeClr>
          </a:solidFill>
          <a:effectLst/>
          <a:latin typeface="+mj-lt"/>
          <a:ea typeface="+mn-ea"/>
          <a:cs typeface="+mn-cs"/>
        </a:defRPr>
      </a:lvl1pPr>
    </p:titleStyle>
    <p:bodyStyle>
      <a:lvl1pPr marL="137160" indent="-137160" algn="l" defTabSz="685800" rtl="0" eaLnBrk="1" latinLnBrk="0" hangingPunct="1">
        <a:lnSpc>
          <a:spcPct val="100000"/>
        </a:lnSpc>
        <a:spcBef>
          <a:spcPts val="675"/>
        </a:spcBef>
        <a:spcAft>
          <a:spcPts val="0"/>
        </a:spcAft>
        <a:buClr>
          <a:schemeClr val="tx1">
            <a:lumMod val="85000"/>
            <a:lumOff val="15000"/>
          </a:schemeClr>
        </a:buClr>
        <a:buFont typeface="Garamond" pitchFamily="18" charset="0"/>
        <a:buChar char="◦"/>
        <a:defRPr sz="1350" kern="1200">
          <a:solidFill>
            <a:schemeClr val="tx1"/>
          </a:solidFill>
          <a:latin typeface="+mn-lt"/>
          <a:ea typeface="+mn-ea"/>
          <a:cs typeface="+mn-cs"/>
        </a:defRPr>
      </a:lvl1pPr>
      <a:lvl2pPr marL="34290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200" kern="1200">
          <a:solidFill>
            <a:schemeClr val="tx1"/>
          </a:solidFill>
          <a:latin typeface="+mn-lt"/>
          <a:ea typeface="+mn-ea"/>
          <a:cs typeface="+mn-cs"/>
        </a:defRPr>
      </a:lvl2pPr>
      <a:lvl3pPr marL="54864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3pPr>
      <a:lvl4pPr marL="75438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4pPr>
      <a:lvl5pPr marL="960120" indent="-13716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5pPr>
      <a:lvl6pPr marL="120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6pPr>
      <a:lvl7pPr marL="142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7pPr>
      <a:lvl8pPr marL="1650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8pPr>
      <a:lvl9pPr marL="1875000" indent="-171450" algn="l" defTabSz="685800" rtl="0" eaLnBrk="1" latinLnBrk="0" hangingPunct="1">
        <a:lnSpc>
          <a:spcPct val="100000"/>
        </a:lnSpc>
        <a:spcBef>
          <a:spcPts val="375"/>
        </a:spcBef>
        <a:buClr>
          <a:schemeClr val="tx1">
            <a:lumMod val="85000"/>
            <a:lumOff val="15000"/>
          </a:schemeClr>
        </a:buClr>
        <a:buFont typeface="Garamond" pitchFamily="18"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005493"/>
            </a:gs>
            <a:gs pos="100000">
              <a:srgbClr val="011893"/>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57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pic>
        <p:nvPicPr>
          <p:cNvPr id="5" name="Picture 4">
            <a:extLst>
              <a:ext uri="{FF2B5EF4-FFF2-40B4-BE49-F238E27FC236}">
                <a16:creationId xmlns:a16="http://schemas.microsoft.com/office/drawing/2014/main" id="{9167438A-2B82-1E45-916F-1699C065E8D8}"/>
              </a:ext>
            </a:extLst>
          </p:cNvPr>
          <p:cNvPicPr>
            <a:picLocks noChangeAspect="1"/>
          </p:cNvPicPr>
          <p:nvPr/>
        </p:nvPicPr>
        <p:blipFill>
          <a:blip r:embed="rId2"/>
          <a:stretch>
            <a:fillRect/>
          </a:stretch>
        </p:blipFill>
        <p:spPr>
          <a:xfrm>
            <a:off x="504144" y="4171353"/>
            <a:ext cx="8135712" cy="1257897"/>
          </a:xfrm>
          <a:prstGeom prst="rect">
            <a:avLst/>
          </a:prstGeom>
          <a:ln>
            <a:noFill/>
          </a:ln>
        </p:spPr>
      </p:pic>
      <p:sp>
        <p:nvSpPr>
          <p:cNvPr id="14" name="Title 1">
            <a:extLst>
              <a:ext uri="{FF2B5EF4-FFF2-40B4-BE49-F238E27FC236}">
                <a16:creationId xmlns:a16="http://schemas.microsoft.com/office/drawing/2014/main" id="{476756A1-BB61-8242-B3CC-1D13D7235C1D}"/>
              </a:ext>
            </a:extLst>
          </p:cNvPr>
          <p:cNvSpPr txBox="1">
            <a:spLocks/>
          </p:cNvSpPr>
          <p:nvPr/>
        </p:nvSpPr>
        <p:spPr>
          <a:xfrm>
            <a:off x="1031987" y="4348898"/>
            <a:ext cx="7080026" cy="90280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lang="en-US" sz="2700" i="0" kern="1200" cap="none" spc="0" baseline="0" dirty="0">
                <a:solidFill>
                  <a:schemeClr val="tx1">
                    <a:lumMod val="85000"/>
                    <a:lumOff val="15000"/>
                  </a:schemeClr>
                </a:solidFill>
                <a:effectLst/>
                <a:latin typeface="+mj-lt"/>
                <a:ea typeface="+mn-ea"/>
                <a:cs typeface="+mn-cs"/>
              </a:defRPr>
            </a:lvl1pPr>
          </a:lstStyle>
          <a:p>
            <a:pPr algn="ctr"/>
            <a:r>
              <a:rPr lang="en-US" sz="5400" b="1" dirty="0">
                <a:latin typeface="Calibri" panose="020F0502020204030204" pitchFamily="34" charset="0"/>
                <a:cs typeface="Calibri" panose="020F0502020204030204" pitchFamily="34" charset="0"/>
              </a:rPr>
              <a:t>John 8:31-36</a:t>
            </a:r>
          </a:p>
        </p:txBody>
      </p:sp>
      <p:sp>
        <p:nvSpPr>
          <p:cNvPr id="15" name="TextBox 14">
            <a:extLst>
              <a:ext uri="{FF2B5EF4-FFF2-40B4-BE49-F238E27FC236}">
                <a16:creationId xmlns:a16="http://schemas.microsoft.com/office/drawing/2014/main" id="{11A7E136-B5BA-234F-B75B-0F6379252512}"/>
              </a:ext>
            </a:extLst>
          </p:cNvPr>
          <p:cNvSpPr txBox="1"/>
          <p:nvPr/>
        </p:nvSpPr>
        <p:spPr>
          <a:xfrm>
            <a:off x="662047" y="409592"/>
            <a:ext cx="7977809" cy="3637919"/>
          </a:xfrm>
          <a:prstGeom prst="rect">
            <a:avLst/>
          </a:prstGeom>
          <a:noFill/>
        </p:spPr>
        <p:txBody>
          <a:bodyPr wrap="square" rtlCol="0">
            <a:spAutoFit/>
          </a:bodyPr>
          <a:lstStyle/>
          <a:p>
            <a:pPr>
              <a:lnSpc>
                <a:spcPct val="90000"/>
              </a:lnSpc>
            </a:pPr>
            <a:r>
              <a:rPr lang="en-US" sz="3200" b="1" dirty="0">
                <a:latin typeface="Calibri" panose="020F0502020204030204" pitchFamily="34" charset="0"/>
                <a:cs typeface="Calibri" panose="020F0502020204030204" pitchFamily="34" charset="0"/>
              </a:rPr>
              <a:t>Then Jesus said to those Jews who believed Him, “If you abide in My word, you are My disciples indeed. And you shall know the truth, and the truth shall make you free.”</a:t>
            </a:r>
          </a:p>
          <a:p>
            <a:pPr>
              <a:lnSpc>
                <a:spcPct val="90000"/>
              </a:lnSpc>
            </a:pPr>
            <a:r>
              <a:rPr lang="en-US" sz="3200" b="1" dirty="0">
                <a:latin typeface="Calibri" panose="020F0502020204030204" pitchFamily="34" charset="0"/>
                <a:cs typeface="Calibri" panose="020F0502020204030204" pitchFamily="34" charset="0"/>
              </a:rPr>
              <a:t>They answered Him, “We are Abraham’s descendants, and have never been in bondage to anyone. How can you say, ‘You will be made free’?”</a:t>
            </a:r>
          </a:p>
        </p:txBody>
      </p:sp>
    </p:spTree>
    <p:extLst>
      <p:ext uri="{BB962C8B-B14F-4D97-AF65-F5344CB8AC3E}">
        <p14:creationId xmlns:p14="http://schemas.microsoft.com/office/powerpoint/2010/main" val="1000404655"/>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strVal val="#ppt_w*0.70"/>
                                          </p:val>
                                        </p:tav>
                                        <p:tav tm="100000">
                                          <p:val>
                                            <p:strVal val="#ppt_w"/>
                                          </p:val>
                                        </p:tav>
                                      </p:tavLst>
                                    </p:anim>
                                    <p:anim calcmode="lin" valueType="num">
                                      <p:cBhvr>
                                        <p:cTn id="8" dur="1000" fill="hold"/>
                                        <p:tgtEl>
                                          <p:spTgt spid="14"/>
                                        </p:tgtEl>
                                        <p:attrNameLst>
                                          <p:attrName>ppt_h</p:attrName>
                                        </p:attrNameLst>
                                      </p:cBhvr>
                                      <p:tavLst>
                                        <p:tav tm="0">
                                          <p:val>
                                            <p:strVal val="#ppt_h"/>
                                          </p:val>
                                        </p:tav>
                                        <p:tav tm="100000">
                                          <p:val>
                                            <p:strVal val="#ppt_h"/>
                                          </p:val>
                                        </p:tav>
                                      </p:tavLst>
                                    </p:anim>
                                    <p:animEffect transition="in" filter="fade">
                                      <p:cBhvr>
                                        <p:cTn id="9" dur="1000"/>
                                        <p:tgtEl>
                                          <p:spTgt spid="14"/>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005493"/>
            </a:gs>
            <a:gs pos="100000">
              <a:srgbClr val="011893"/>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57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pic>
        <p:nvPicPr>
          <p:cNvPr id="5" name="Picture 4">
            <a:extLst>
              <a:ext uri="{FF2B5EF4-FFF2-40B4-BE49-F238E27FC236}">
                <a16:creationId xmlns:a16="http://schemas.microsoft.com/office/drawing/2014/main" id="{9167438A-2B82-1E45-916F-1699C065E8D8}"/>
              </a:ext>
            </a:extLst>
          </p:cNvPr>
          <p:cNvPicPr>
            <a:picLocks noChangeAspect="1"/>
          </p:cNvPicPr>
          <p:nvPr/>
        </p:nvPicPr>
        <p:blipFill>
          <a:blip r:embed="rId2"/>
          <a:stretch>
            <a:fillRect/>
          </a:stretch>
        </p:blipFill>
        <p:spPr>
          <a:xfrm>
            <a:off x="504144" y="4171353"/>
            <a:ext cx="8135712" cy="1257897"/>
          </a:xfrm>
          <a:prstGeom prst="rect">
            <a:avLst/>
          </a:prstGeom>
          <a:ln>
            <a:noFill/>
          </a:ln>
        </p:spPr>
      </p:pic>
      <p:sp>
        <p:nvSpPr>
          <p:cNvPr id="14" name="Title 1">
            <a:extLst>
              <a:ext uri="{FF2B5EF4-FFF2-40B4-BE49-F238E27FC236}">
                <a16:creationId xmlns:a16="http://schemas.microsoft.com/office/drawing/2014/main" id="{476756A1-BB61-8242-B3CC-1D13D7235C1D}"/>
              </a:ext>
            </a:extLst>
          </p:cNvPr>
          <p:cNvSpPr txBox="1">
            <a:spLocks/>
          </p:cNvSpPr>
          <p:nvPr/>
        </p:nvSpPr>
        <p:spPr>
          <a:xfrm>
            <a:off x="504144" y="4348898"/>
            <a:ext cx="8135712" cy="90280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lang="en-US" sz="2700" i="0" kern="1200" cap="none" spc="0" baseline="0" dirty="0">
                <a:solidFill>
                  <a:schemeClr val="tx1">
                    <a:lumMod val="85000"/>
                    <a:lumOff val="15000"/>
                  </a:schemeClr>
                </a:solidFill>
                <a:effectLst/>
                <a:latin typeface="+mj-lt"/>
                <a:ea typeface="+mn-ea"/>
                <a:cs typeface="+mn-cs"/>
              </a:defRPr>
            </a:lvl1pPr>
          </a:lstStyle>
          <a:p>
            <a:pPr algn="ctr"/>
            <a:r>
              <a:rPr lang="en-US" sz="4000" b="1" i="1" dirty="0">
                <a:latin typeface="Calibri" panose="020F0502020204030204" pitchFamily="34" charset="0"/>
                <a:cs typeface="Calibri" panose="020F0502020204030204" pitchFamily="34" charset="0"/>
              </a:rPr>
              <a:t>What If We Treated Sin Like a Virus?</a:t>
            </a:r>
          </a:p>
        </p:txBody>
      </p:sp>
      <p:sp>
        <p:nvSpPr>
          <p:cNvPr id="15" name="TextBox 14">
            <a:extLst>
              <a:ext uri="{FF2B5EF4-FFF2-40B4-BE49-F238E27FC236}">
                <a16:creationId xmlns:a16="http://schemas.microsoft.com/office/drawing/2014/main" id="{11A7E136-B5BA-234F-B75B-0F6379252512}"/>
              </a:ext>
            </a:extLst>
          </p:cNvPr>
          <p:cNvSpPr txBox="1"/>
          <p:nvPr/>
        </p:nvSpPr>
        <p:spPr>
          <a:xfrm>
            <a:off x="662046" y="496655"/>
            <a:ext cx="7977809" cy="2308324"/>
          </a:xfrm>
          <a:prstGeom prst="rect">
            <a:avLst/>
          </a:prstGeom>
          <a:noFill/>
        </p:spPr>
        <p:txBody>
          <a:bodyPr wrap="square" rtlCol="0">
            <a:spAutoFit/>
          </a:bodyPr>
          <a:lstStyle/>
          <a:p>
            <a:pPr algn="ctr">
              <a:spcAft>
                <a:spcPts val="600"/>
              </a:spcAft>
            </a:pPr>
            <a:r>
              <a:rPr lang="en-US" sz="4800" b="1" dirty="0">
                <a:latin typeface="Calibri" panose="020F0502020204030204" pitchFamily="34" charset="0"/>
                <a:cs typeface="Calibri" panose="020F0502020204030204" pitchFamily="34" charset="0"/>
              </a:rPr>
              <a:t>If someone became infected we would do everything possible to heal them.</a:t>
            </a:r>
          </a:p>
        </p:txBody>
      </p:sp>
      <p:sp>
        <p:nvSpPr>
          <p:cNvPr id="7" name="TextBox 6">
            <a:extLst>
              <a:ext uri="{FF2B5EF4-FFF2-40B4-BE49-F238E27FC236}">
                <a16:creationId xmlns:a16="http://schemas.microsoft.com/office/drawing/2014/main" id="{3873F74F-8F9E-E74B-B51F-1C75AC268DFA}"/>
              </a:ext>
            </a:extLst>
          </p:cNvPr>
          <p:cNvSpPr txBox="1"/>
          <p:nvPr/>
        </p:nvSpPr>
        <p:spPr>
          <a:xfrm>
            <a:off x="662046" y="3100597"/>
            <a:ext cx="7977809" cy="646331"/>
          </a:xfrm>
          <a:prstGeom prst="rect">
            <a:avLst/>
          </a:prstGeom>
          <a:noFill/>
        </p:spPr>
        <p:txBody>
          <a:bodyPr wrap="square" numCol="1" rtlCol="0">
            <a:spAutoFit/>
          </a:bodyPr>
          <a:lstStyle/>
          <a:p>
            <a:pPr algn="ctr">
              <a:spcAft>
                <a:spcPts val="600"/>
              </a:spcAft>
            </a:pPr>
            <a:r>
              <a:rPr lang="en-US" sz="3600" b="1" dirty="0">
                <a:latin typeface="Calibri" panose="020F0502020204030204" pitchFamily="34" charset="0"/>
                <a:cs typeface="Calibri" panose="020F0502020204030204" pitchFamily="34" charset="0"/>
              </a:rPr>
              <a:t>Galatians 6:1-5</a:t>
            </a:r>
          </a:p>
        </p:txBody>
      </p:sp>
    </p:spTree>
    <p:extLst>
      <p:ext uri="{BB962C8B-B14F-4D97-AF65-F5344CB8AC3E}">
        <p14:creationId xmlns:p14="http://schemas.microsoft.com/office/powerpoint/2010/main" val="1730884797"/>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005493"/>
            </a:gs>
            <a:gs pos="100000">
              <a:srgbClr val="011893"/>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57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pic>
        <p:nvPicPr>
          <p:cNvPr id="5" name="Picture 4">
            <a:extLst>
              <a:ext uri="{FF2B5EF4-FFF2-40B4-BE49-F238E27FC236}">
                <a16:creationId xmlns:a16="http://schemas.microsoft.com/office/drawing/2014/main" id="{9167438A-2B82-1E45-916F-1699C065E8D8}"/>
              </a:ext>
            </a:extLst>
          </p:cNvPr>
          <p:cNvPicPr>
            <a:picLocks noChangeAspect="1"/>
          </p:cNvPicPr>
          <p:nvPr/>
        </p:nvPicPr>
        <p:blipFill>
          <a:blip r:embed="rId2"/>
          <a:stretch>
            <a:fillRect/>
          </a:stretch>
        </p:blipFill>
        <p:spPr>
          <a:xfrm>
            <a:off x="504144" y="4171353"/>
            <a:ext cx="8135712" cy="1257897"/>
          </a:xfrm>
          <a:prstGeom prst="rect">
            <a:avLst/>
          </a:prstGeom>
          <a:ln>
            <a:noFill/>
          </a:ln>
        </p:spPr>
      </p:pic>
      <p:sp>
        <p:nvSpPr>
          <p:cNvPr id="14" name="Title 1">
            <a:extLst>
              <a:ext uri="{FF2B5EF4-FFF2-40B4-BE49-F238E27FC236}">
                <a16:creationId xmlns:a16="http://schemas.microsoft.com/office/drawing/2014/main" id="{476756A1-BB61-8242-B3CC-1D13D7235C1D}"/>
              </a:ext>
            </a:extLst>
          </p:cNvPr>
          <p:cNvSpPr txBox="1">
            <a:spLocks/>
          </p:cNvSpPr>
          <p:nvPr/>
        </p:nvSpPr>
        <p:spPr>
          <a:xfrm>
            <a:off x="504144" y="4348898"/>
            <a:ext cx="8135712" cy="90280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lang="en-US" sz="2700" i="0" kern="1200" cap="none" spc="0" baseline="0" dirty="0">
                <a:solidFill>
                  <a:schemeClr val="tx1">
                    <a:lumMod val="85000"/>
                    <a:lumOff val="15000"/>
                  </a:schemeClr>
                </a:solidFill>
                <a:effectLst/>
                <a:latin typeface="+mj-lt"/>
                <a:ea typeface="+mn-ea"/>
                <a:cs typeface="+mn-cs"/>
              </a:defRPr>
            </a:lvl1pPr>
          </a:lstStyle>
          <a:p>
            <a:pPr algn="ctr"/>
            <a:r>
              <a:rPr lang="en-US" sz="4000" b="1" i="1" dirty="0">
                <a:latin typeface="Calibri" panose="020F0502020204030204" pitchFamily="34" charset="0"/>
                <a:cs typeface="Calibri" panose="020F0502020204030204" pitchFamily="34" charset="0"/>
              </a:rPr>
              <a:t>What If We Treated Sin Like a Virus?</a:t>
            </a:r>
          </a:p>
        </p:txBody>
      </p:sp>
      <p:sp>
        <p:nvSpPr>
          <p:cNvPr id="15" name="TextBox 14">
            <a:extLst>
              <a:ext uri="{FF2B5EF4-FFF2-40B4-BE49-F238E27FC236}">
                <a16:creationId xmlns:a16="http://schemas.microsoft.com/office/drawing/2014/main" id="{11A7E136-B5BA-234F-B75B-0F6379252512}"/>
              </a:ext>
            </a:extLst>
          </p:cNvPr>
          <p:cNvSpPr txBox="1"/>
          <p:nvPr/>
        </p:nvSpPr>
        <p:spPr>
          <a:xfrm>
            <a:off x="662046" y="792273"/>
            <a:ext cx="7977809" cy="1569660"/>
          </a:xfrm>
          <a:prstGeom prst="rect">
            <a:avLst/>
          </a:prstGeom>
          <a:noFill/>
        </p:spPr>
        <p:txBody>
          <a:bodyPr wrap="square" rtlCol="0">
            <a:spAutoFit/>
          </a:bodyPr>
          <a:lstStyle/>
          <a:p>
            <a:pPr algn="ctr">
              <a:spcAft>
                <a:spcPts val="600"/>
              </a:spcAft>
            </a:pPr>
            <a:r>
              <a:rPr lang="en-US" sz="4800" b="1" dirty="0">
                <a:latin typeface="Calibri" panose="020F0502020204030204" pitchFamily="34" charset="0"/>
                <a:cs typeface="Calibri" panose="020F0502020204030204" pitchFamily="34" charset="0"/>
              </a:rPr>
              <a:t>We would take the safest course possible to avoid it.</a:t>
            </a:r>
          </a:p>
        </p:txBody>
      </p:sp>
      <p:sp>
        <p:nvSpPr>
          <p:cNvPr id="7" name="TextBox 6">
            <a:extLst>
              <a:ext uri="{FF2B5EF4-FFF2-40B4-BE49-F238E27FC236}">
                <a16:creationId xmlns:a16="http://schemas.microsoft.com/office/drawing/2014/main" id="{3873F74F-8F9E-E74B-B51F-1C75AC268DFA}"/>
              </a:ext>
            </a:extLst>
          </p:cNvPr>
          <p:cNvSpPr txBox="1"/>
          <p:nvPr/>
        </p:nvSpPr>
        <p:spPr>
          <a:xfrm>
            <a:off x="662046" y="2809767"/>
            <a:ext cx="7977809" cy="646331"/>
          </a:xfrm>
          <a:prstGeom prst="rect">
            <a:avLst/>
          </a:prstGeom>
          <a:noFill/>
        </p:spPr>
        <p:txBody>
          <a:bodyPr wrap="square" numCol="1" rtlCol="0">
            <a:spAutoFit/>
          </a:bodyPr>
          <a:lstStyle/>
          <a:p>
            <a:pPr algn="ctr">
              <a:spcAft>
                <a:spcPts val="600"/>
              </a:spcAft>
            </a:pPr>
            <a:r>
              <a:rPr lang="en-US" sz="3600" b="1" dirty="0">
                <a:latin typeface="Calibri" panose="020F0502020204030204" pitchFamily="34" charset="0"/>
                <a:cs typeface="Calibri" panose="020F0502020204030204" pitchFamily="34" charset="0"/>
              </a:rPr>
              <a:t>Proverbs 4:14-19</a:t>
            </a:r>
          </a:p>
        </p:txBody>
      </p:sp>
    </p:spTree>
    <p:extLst>
      <p:ext uri="{BB962C8B-B14F-4D97-AF65-F5344CB8AC3E}">
        <p14:creationId xmlns:p14="http://schemas.microsoft.com/office/powerpoint/2010/main" val="2508368642"/>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005493"/>
            </a:gs>
            <a:gs pos="100000">
              <a:srgbClr val="011893"/>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57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pic>
        <p:nvPicPr>
          <p:cNvPr id="5" name="Picture 4">
            <a:extLst>
              <a:ext uri="{FF2B5EF4-FFF2-40B4-BE49-F238E27FC236}">
                <a16:creationId xmlns:a16="http://schemas.microsoft.com/office/drawing/2014/main" id="{9167438A-2B82-1E45-916F-1699C065E8D8}"/>
              </a:ext>
            </a:extLst>
          </p:cNvPr>
          <p:cNvPicPr>
            <a:picLocks noChangeAspect="1"/>
          </p:cNvPicPr>
          <p:nvPr/>
        </p:nvPicPr>
        <p:blipFill>
          <a:blip r:embed="rId2"/>
          <a:stretch>
            <a:fillRect/>
          </a:stretch>
        </p:blipFill>
        <p:spPr>
          <a:xfrm>
            <a:off x="504144" y="4171353"/>
            <a:ext cx="8135712" cy="1257897"/>
          </a:xfrm>
          <a:prstGeom prst="rect">
            <a:avLst/>
          </a:prstGeom>
          <a:ln>
            <a:noFill/>
          </a:ln>
        </p:spPr>
      </p:pic>
      <p:sp>
        <p:nvSpPr>
          <p:cNvPr id="14" name="Title 1">
            <a:extLst>
              <a:ext uri="{FF2B5EF4-FFF2-40B4-BE49-F238E27FC236}">
                <a16:creationId xmlns:a16="http://schemas.microsoft.com/office/drawing/2014/main" id="{476756A1-BB61-8242-B3CC-1D13D7235C1D}"/>
              </a:ext>
            </a:extLst>
          </p:cNvPr>
          <p:cNvSpPr txBox="1">
            <a:spLocks/>
          </p:cNvSpPr>
          <p:nvPr/>
        </p:nvSpPr>
        <p:spPr>
          <a:xfrm>
            <a:off x="504144" y="4348898"/>
            <a:ext cx="8135712" cy="90280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lang="en-US" sz="2700" i="0" kern="1200" cap="none" spc="0" baseline="0" dirty="0">
                <a:solidFill>
                  <a:schemeClr val="tx1">
                    <a:lumMod val="85000"/>
                    <a:lumOff val="15000"/>
                  </a:schemeClr>
                </a:solidFill>
                <a:effectLst/>
                <a:latin typeface="+mj-lt"/>
                <a:ea typeface="+mn-ea"/>
                <a:cs typeface="+mn-cs"/>
              </a:defRPr>
            </a:lvl1pPr>
          </a:lstStyle>
          <a:p>
            <a:pPr algn="ctr"/>
            <a:r>
              <a:rPr lang="en-US" sz="4000" b="1" i="1" dirty="0">
                <a:latin typeface="Calibri" panose="020F0502020204030204" pitchFamily="34" charset="0"/>
                <a:cs typeface="Calibri" panose="020F0502020204030204" pitchFamily="34" charset="0"/>
              </a:rPr>
              <a:t>What If We Treated Sin Like a Virus?</a:t>
            </a:r>
          </a:p>
        </p:txBody>
      </p:sp>
      <p:sp>
        <p:nvSpPr>
          <p:cNvPr id="15" name="TextBox 14">
            <a:extLst>
              <a:ext uri="{FF2B5EF4-FFF2-40B4-BE49-F238E27FC236}">
                <a16:creationId xmlns:a16="http://schemas.microsoft.com/office/drawing/2014/main" id="{11A7E136-B5BA-234F-B75B-0F6379252512}"/>
              </a:ext>
            </a:extLst>
          </p:cNvPr>
          <p:cNvSpPr txBox="1"/>
          <p:nvPr/>
        </p:nvSpPr>
        <p:spPr>
          <a:xfrm>
            <a:off x="662046" y="496655"/>
            <a:ext cx="7977809" cy="2308324"/>
          </a:xfrm>
          <a:prstGeom prst="rect">
            <a:avLst/>
          </a:prstGeom>
          <a:noFill/>
        </p:spPr>
        <p:txBody>
          <a:bodyPr wrap="square" rtlCol="0">
            <a:spAutoFit/>
          </a:bodyPr>
          <a:lstStyle/>
          <a:p>
            <a:pPr algn="ctr">
              <a:spcAft>
                <a:spcPts val="600"/>
              </a:spcAft>
            </a:pPr>
            <a:r>
              <a:rPr lang="en-US" sz="4800" b="1" dirty="0">
                <a:latin typeface="Calibri" panose="020F0502020204030204" pitchFamily="34" charset="0"/>
                <a:cs typeface="Calibri" panose="020F0502020204030204" pitchFamily="34" charset="0"/>
              </a:rPr>
              <a:t>We would guard and fight its spread in our nation and communities.</a:t>
            </a:r>
          </a:p>
        </p:txBody>
      </p:sp>
      <p:sp>
        <p:nvSpPr>
          <p:cNvPr id="7" name="TextBox 6">
            <a:extLst>
              <a:ext uri="{FF2B5EF4-FFF2-40B4-BE49-F238E27FC236}">
                <a16:creationId xmlns:a16="http://schemas.microsoft.com/office/drawing/2014/main" id="{3873F74F-8F9E-E74B-B51F-1C75AC268DFA}"/>
              </a:ext>
            </a:extLst>
          </p:cNvPr>
          <p:cNvSpPr txBox="1"/>
          <p:nvPr/>
        </p:nvSpPr>
        <p:spPr>
          <a:xfrm>
            <a:off x="662046" y="3100597"/>
            <a:ext cx="7977809" cy="646331"/>
          </a:xfrm>
          <a:prstGeom prst="rect">
            <a:avLst/>
          </a:prstGeom>
          <a:noFill/>
        </p:spPr>
        <p:txBody>
          <a:bodyPr wrap="square" numCol="1" rtlCol="0">
            <a:spAutoFit/>
          </a:bodyPr>
          <a:lstStyle/>
          <a:p>
            <a:pPr algn="ctr">
              <a:spcAft>
                <a:spcPts val="600"/>
              </a:spcAft>
            </a:pPr>
            <a:r>
              <a:rPr lang="en-US" sz="3600" b="1" dirty="0">
                <a:latin typeface="Calibri" panose="020F0502020204030204" pitchFamily="34" charset="0"/>
                <a:cs typeface="Calibri" panose="020F0502020204030204" pitchFamily="34" charset="0"/>
              </a:rPr>
              <a:t>Philippians 2:12-16</a:t>
            </a:r>
          </a:p>
        </p:txBody>
      </p:sp>
    </p:spTree>
    <p:extLst>
      <p:ext uri="{BB962C8B-B14F-4D97-AF65-F5344CB8AC3E}">
        <p14:creationId xmlns:p14="http://schemas.microsoft.com/office/powerpoint/2010/main" val="2908749638"/>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005493"/>
            </a:gs>
            <a:gs pos="100000">
              <a:srgbClr val="011893"/>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57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pic>
        <p:nvPicPr>
          <p:cNvPr id="5" name="Picture 4">
            <a:extLst>
              <a:ext uri="{FF2B5EF4-FFF2-40B4-BE49-F238E27FC236}">
                <a16:creationId xmlns:a16="http://schemas.microsoft.com/office/drawing/2014/main" id="{9167438A-2B82-1E45-916F-1699C065E8D8}"/>
              </a:ext>
            </a:extLst>
          </p:cNvPr>
          <p:cNvPicPr>
            <a:picLocks noChangeAspect="1"/>
          </p:cNvPicPr>
          <p:nvPr/>
        </p:nvPicPr>
        <p:blipFill>
          <a:blip r:embed="rId2"/>
          <a:stretch>
            <a:fillRect/>
          </a:stretch>
        </p:blipFill>
        <p:spPr>
          <a:xfrm>
            <a:off x="504144" y="4171353"/>
            <a:ext cx="8135712" cy="1257897"/>
          </a:xfrm>
          <a:prstGeom prst="rect">
            <a:avLst/>
          </a:prstGeom>
          <a:ln>
            <a:noFill/>
          </a:ln>
        </p:spPr>
      </p:pic>
      <p:sp>
        <p:nvSpPr>
          <p:cNvPr id="14" name="Title 1">
            <a:extLst>
              <a:ext uri="{FF2B5EF4-FFF2-40B4-BE49-F238E27FC236}">
                <a16:creationId xmlns:a16="http://schemas.microsoft.com/office/drawing/2014/main" id="{476756A1-BB61-8242-B3CC-1D13D7235C1D}"/>
              </a:ext>
            </a:extLst>
          </p:cNvPr>
          <p:cNvSpPr txBox="1">
            <a:spLocks/>
          </p:cNvSpPr>
          <p:nvPr/>
        </p:nvSpPr>
        <p:spPr>
          <a:xfrm>
            <a:off x="504144" y="4348898"/>
            <a:ext cx="8135712" cy="90280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lang="en-US" sz="2700" i="0" kern="1200" cap="none" spc="0" baseline="0" dirty="0">
                <a:solidFill>
                  <a:schemeClr val="tx1">
                    <a:lumMod val="85000"/>
                    <a:lumOff val="15000"/>
                  </a:schemeClr>
                </a:solidFill>
                <a:effectLst/>
                <a:latin typeface="+mj-lt"/>
                <a:ea typeface="+mn-ea"/>
                <a:cs typeface="+mn-cs"/>
              </a:defRPr>
            </a:lvl1pPr>
          </a:lstStyle>
          <a:p>
            <a:pPr algn="ctr"/>
            <a:r>
              <a:rPr lang="en-US" sz="4000" b="1" i="1" dirty="0">
                <a:latin typeface="Calibri" panose="020F0502020204030204" pitchFamily="34" charset="0"/>
                <a:cs typeface="Calibri" panose="020F0502020204030204" pitchFamily="34" charset="0"/>
              </a:rPr>
              <a:t>What If We Treated Sin Like a Virus?</a:t>
            </a:r>
          </a:p>
        </p:txBody>
      </p:sp>
      <p:sp>
        <p:nvSpPr>
          <p:cNvPr id="15" name="TextBox 14">
            <a:extLst>
              <a:ext uri="{FF2B5EF4-FFF2-40B4-BE49-F238E27FC236}">
                <a16:creationId xmlns:a16="http://schemas.microsoft.com/office/drawing/2014/main" id="{11A7E136-B5BA-234F-B75B-0F6379252512}"/>
              </a:ext>
            </a:extLst>
          </p:cNvPr>
          <p:cNvSpPr txBox="1"/>
          <p:nvPr/>
        </p:nvSpPr>
        <p:spPr>
          <a:xfrm>
            <a:off x="662046" y="496655"/>
            <a:ext cx="7977809" cy="2308324"/>
          </a:xfrm>
          <a:prstGeom prst="rect">
            <a:avLst/>
          </a:prstGeom>
          <a:noFill/>
        </p:spPr>
        <p:txBody>
          <a:bodyPr wrap="square" rtlCol="0">
            <a:spAutoFit/>
          </a:bodyPr>
          <a:lstStyle/>
          <a:p>
            <a:pPr algn="ctr">
              <a:spcAft>
                <a:spcPts val="600"/>
              </a:spcAft>
            </a:pPr>
            <a:r>
              <a:rPr lang="en-US" sz="4800" b="1" dirty="0">
                <a:latin typeface="Calibri" panose="020F0502020204030204" pitchFamily="34" charset="0"/>
                <a:cs typeface="Calibri" panose="020F0502020204030204" pitchFamily="34" charset="0"/>
              </a:rPr>
              <a:t>We would educate ourselves about its symptoms and treatment.</a:t>
            </a:r>
          </a:p>
        </p:txBody>
      </p:sp>
      <p:sp>
        <p:nvSpPr>
          <p:cNvPr id="7" name="TextBox 6">
            <a:extLst>
              <a:ext uri="{FF2B5EF4-FFF2-40B4-BE49-F238E27FC236}">
                <a16:creationId xmlns:a16="http://schemas.microsoft.com/office/drawing/2014/main" id="{3873F74F-8F9E-E74B-B51F-1C75AC268DFA}"/>
              </a:ext>
            </a:extLst>
          </p:cNvPr>
          <p:cNvSpPr txBox="1"/>
          <p:nvPr/>
        </p:nvSpPr>
        <p:spPr>
          <a:xfrm>
            <a:off x="662046" y="3100597"/>
            <a:ext cx="7977809" cy="646331"/>
          </a:xfrm>
          <a:prstGeom prst="rect">
            <a:avLst/>
          </a:prstGeom>
          <a:noFill/>
        </p:spPr>
        <p:txBody>
          <a:bodyPr wrap="square" numCol="1" rtlCol="0">
            <a:spAutoFit/>
          </a:bodyPr>
          <a:lstStyle/>
          <a:p>
            <a:pPr algn="ctr">
              <a:spcAft>
                <a:spcPts val="600"/>
              </a:spcAft>
            </a:pPr>
            <a:r>
              <a:rPr lang="en-US" sz="3600" b="1" dirty="0">
                <a:latin typeface="Calibri" panose="020F0502020204030204" pitchFamily="34" charset="0"/>
                <a:cs typeface="Calibri" panose="020F0502020204030204" pitchFamily="34" charset="0"/>
              </a:rPr>
              <a:t>2 Timothy 3:12-17</a:t>
            </a:r>
          </a:p>
        </p:txBody>
      </p:sp>
    </p:spTree>
    <p:extLst>
      <p:ext uri="{BB962C8B-B14F-4D97-AF65-F5344CB8AC3E}">
        <p14:creationId xmlns:p14="http://schemas.microsoft.com/office/powerpoint/2010/main" val="1643391214"/>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005493"/>
            </a:gs>
            <a:gs pos="100000">
              <a:srgbClr val="011893"/>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57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pic>
        <p:nvPicPr>
          <p:cNvPr id="5" name="Picture 4">
            <a:extLst>
              <a:ext uri="{FF2B5EF4-FFF2-40B4-BE49-F238E27FC236}">
                <a16:creationId xmlns:a16="http://schemas.microsoft.com/office/drawing/2014/main" id="{9167438A-2B82-1E45-916F-1699C065E8D8}"/>
              </a:ext>
            </a:extLst>
          </p:cNvPr>
          <p:cNvPicPr>
            <a:picLocks noChangeAspect="1"/>
          </p:cNvPicPr>
          <p:nvPr/>
        </p:nvPicPr>
        <p:blipFill>
          <a:blip r:embed="rId2"/>
          <a:stretch>
            <a:fillRect/>
          </a:stretch>
        </p:blipFill>
        <p:spPr>
          <a:xfrm>
            <a:off x="504144" y="4171353"/>
            <a:ext cx="8135712" cy="1257897"/>
          </a:xfrm>
          <a:prstGeom prst="rect">
            <a:avLst/>
          </a:prstGeom>
          <a:ln>
            <a:noFill/>
          </a:ln>
        </p:spPr>
      </p:pic>
      <p:sp>
        <p:nvSpPr>
          <p:cNvPr id="14" name="Title 1">
            <a:extLst>
              <a:ext uri="{FF2B5EF4-FFF2-40B4-BE49-F238E27FC236}">
                <a16:creationId xmlns:a16="http://schemas.microsoft.com/office/drawing/2014/main" id="{476756A1-BB61-8242-B3CC-1D13D7235C1D}"/>
              </a:ext>
            </a:extLst>
          </p:cNvPr>
          <p:cNvSpPr txBox="1">
            <a:spLocks/>
          </p:cNvSpPr>
          <p:nvPr/>
        </p:nvSpPr>
        <p:spPr>
          <a:xfrm>
            <a:off x="504144" y="4348898"/>
            <a:ext cx="8135712" cy="90280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lang="en-US" sz="2700" i="0" kern="1200" cap="none" spc="0" baseline="0" dirty="0">
                <a:solidFill>
                  <a:schemeClr val="tx1">
                    <a:lumMod val="85000"/>
                    <a:lumOff val="15000"/>
                  </a:schemeClr>
                </a:solidFill>
                <a:effectLst/>
                <a:latin typeface="+mj-lt"/>
                <a:ea typeface="+mn-ea"/>
                <a:cs typeface="+mn-cs"/>
              </a:defRPr>
            </a:lvl1pPr>
          </a:lstStyle>
          <a:p>
            <a:pPr algn="ctr"/>
            <a:r>
              <a:rPr lang="en-US" sz="4000" b="1" i="1" dirty="0">
                <a:latin typeface="Calibri" panose="020F0502020204030204" pitchFamily="34" charset="0"/>
                <a:cs typeface="Calibri" panose="020F0502020204030204" pitchFamily="34" charset="0"/>
              </a:rPr>
              <a:t>What If We Treated Sin Like a Virus?</a:t>
            </a:r>
          </a:p>
        </p:txBody>
      </p:sp>
      <p:sp>
        <p:nvSpPr>
          <p:cNvPr id="15" name="TextBox 14">
            <a:extLst>
              <a:ext uri="{FF2B5EF4-FFF2-40B4-BE49-F238E27FC236}">
                <a16:creationId xmlns:a16="http://schemas.microsoft.com/office/drawing/2014/main" id="{11A7E136-B5BA-234F-B75B-0F6379252512}"/>
              </a:ext>
            </a:extLst>
          </p:cNvPr>
          <p:cNvSpPr txBox="1"/>
          <p:nvPr/>
        </p:nvSpPr>
        <p:spPr>
          <a:xfrm>
            <a:off x="662046" y="792273"/>
            <a:ext cx="7977809" cy="1569660"/>
          </a:xfrm>
          <a:prstGeom prst="rect">
            <a:avLst/>
          </a:prstGeom>
          <a:noFill/>
        </p:spPr>
        <p:txBody>
          <a:bodyPr wrap="square" rtlCol="0">
            <a:spAutoFit/>
          </a:bodyPr>
          <a:lstStyle/>
          <a:p>
            <a:pPr algn="ctr">
              <a:spcAft>
                <a:spcPts val="600"/>
              </a:spcAft>
            </a:pPr>
            <a:r>
              <a:rPr lang="en-US" sz="4800" b="1" dirty="0">
                <a:latin typeface="Calibri" panose="020F0502020204030204" pitchFamily="34" charset="0"/>
                <a:cs typeface="Calibri" panose="020F0502020204030204" pitchFamily="34" charset="0"/>
              </a:rPr>
              <a:t>We would make sacrifices to fight against it.</a:t>
            </a:r>
          </a:p>
        </p:txBody>
      </p:sp>
      <p:sp>
        <p:nvSpPr>
          <p:cNvPr id="7" name="TextBox 6">
            <a:extLst>
              <a:ext uri="{FF2B5EF4-FFF2-40B4-BE49-F238E27FC236}">
                <a16:creationId xmlns:a16="http://schemas.microsoft.com/office/drawing/2014/main" id="{3873F74F-8F9E-E74B-B51F-1C75AC268DFA}"/>
              </a:ext>
            </a:extLst>
          </p:cNvPr>
          <p:cNvSpPr txBox="1"/>
          <p:nvPr/>
        </p:nvSpPr>
        <p:spPr>
          <a:xfrm>
            <a:off x="662046" y="2809767"/>
            <a:ext cx="7977809" cy="646331"/>
          </a:xfrm>
          <a:prstGeom prst="rect">
            <a:avLst/>
          </a:prstGeom>
          <a:noFill/>
        </p:spPr>
        <p:txBody>
          <a:bodyPr wrap="square" numCol="1" rtlCol="0">
            <a:spAutoFit/>
          </a:bodyPr>
          <a:lstStyle/>
          <a:p>
            <a:pPr algn="ctr">
              <a:spcAft>
                <a:spcPts val="600"/>
              </a:spcAft>
            </a:pPr>
            <a:r>
              <a:rPr lang="en-US" sz="3600" b="1" dirty="0">
                <a:latin typeface="Calibri" panose="020F0502020204030204" pitchFamily="34" charset="0"/>
                <a:cs typeface="Calibri" panose="020F0502020204030204" pitchFamily="34" charset="0"/>
              </a:rPr>
              <a:t>Luke 9:23-26</a:t>
            </a:r>
          </a:p>
        </p:txBody>
      </p:sp>
    </p:spTree>
    <p:extLst>
      <p:ext uri="{BB962C8B-B14F-4D97-AF65-F5344CB8AC3E}">
        <p14:creationId xmlns:p14="http://schemas.microsoft.com/office/powerpoint/2010/main" val="1890929187"/>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005493"/>
            </a:gs>
            <a:gs pos="100000">
              <a:srgbClr val="011893"/>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57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pic>
        <p:nvPicPr>
          <p:cNvPr id="5" name="Picture 4">
            <a:extLst>
              <a:ext uri="{FF2B5EF4-FFF2-40B4-BE49-F238E27FC236}">
                <a16:creationId xmlns:a16="http://schemas.microsoft.com/office/drawing/2014/main" id="{9167438A-2B82-1E45-916F-1699C065E8D8}"/>
              </a:ext>
            </a:extLst>
          </p:cNvPr>
          <p:cNvPicPr>
            <a:picLocks noChangeAspect="1"/>
          </p:cNvPicPr>
          <p:nvPr/>
        </p:nvPicPr>
        <p:blipFill>
          <a:blip r:embed="rId2"/>
          <a:stretch>
            <a:fillRect/>
          </a:stretch>
        </p:blipFill>
        <p:spPr>
          <a:xfrm>
            <a:off x="504144" y="4171353"/>
            <a:ext cx="8135712" cy="1257897"/>
          </a:xfrm>
          <a:prstGeom prst="rect">
            <a:avLst/>
          </a:prstGeom>
          <a:ln>
            <a:noFill/>
          </a:ln>
        </p:spPr>
      </p:pic>
      <p:sp>
        <p:nvSpPr>
          <p:cNvPr id="14" name="Title 1">
            <a:extLst>
              <a:ext uri="{FF2B5EF4-FFF2-40B4-BE49-F238E27FC236}">
                <a16:creationId xmlns:a16="http://schemas.microsoft.com/office/drawing/2014/main" id="{476756A1-BB61-8242-B3CC-1D13D7235C1D}"/>
              </a:ext>
            </a:extLst>
          </p:cNvPr>
          <p:cNvSpPr txBox="1">
            <a:spLocks/>
          </p:cNvSpPr>
          <p:nvPr/>
        </p:nvSpPr>
        <p:spPr>
          <a:xfrm>
            <a:off x="504144" y="4348898"/>
            <a:ext cx="8135712" cy="90280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lang="en-US" sz="2700" i="0" kern="1200" cap="none" spc="0" baseline="0" dirty="0">
                <a:solidFill>
                  <a:schemeClr val="tx1">
                    <a:lumMod val="85000"/>
                    <a:lumOff val="15000"/>
                  </a:schemeClr>
                </a:solidFill>
                <a:effectLst/>
                <a:latin typeface="+mj-lt"/>
                <a:ea typeface="+mn-ea"/>
                <a:cs typeface="+mn-cs"/>
              </a:defRPr>
            </a:lvl1pPr>
          </a:lstStyle>
          <a:p>
            <a:pPr algn="ctr"/>
            <a:r>
              <a:rPr lang="en-US" sz="4000" b="1" i="1" dirty="0">
                <a:latin typeface="Calibri" panose="020F0502020204030204" pitchFamily="34" charset="0"/>
                <a:cs typeface="Calibri" panose="020F0502020204030204" pitchFamily="34" charset="0"/>
              </a:rPr>
              <a:t>What If We Treated Sin Like a Virus?</a:t>
            </a:r>
          </a:p>
        </p:txBody>
      </p:sp>
      <p:sp>
        <p:nvSpPr>
          <p:cNvPr id="15" name="TextBox 14">
            <a:extLst>
              <a:ext uri="{FF2B5EF4-FFF2-40B4-BE49-F238E27FC236}">
                <a16:creationId xmlns:a16="http://schemas.microsoft.com/office/drawing/2014/main" id="{11A7E136-B5BA-234F-B75B-0F6379252512}"/>
              </a:ext>
            </a:extLst>
          </p:cNvPr>
          <p:cNvSpPr txBox="1"/>
          <p:nvPr/>
        </p:nvSpPr>
        <p:spPr>
          <a:xfrm>
            <a:off x="662046" y="792273"/>
            <a:ext cx="7977809" cy="1569660"/>
          </a:xfrm>
          <a:prstGeom prst="rect">
            <a:avLst/>
          </a:prstGeom>
          <a:noFill/>
        </p:spPr>
        <p:txBody>
          <a:bodyPr wrap="square" rtlCol="0">
            <a:spAutoFit/>
          </a:bodyPr>
          <a:lstStyle/>
          <a:p>
            <a:pPr algn="ctr">
              <a:spcAft>
                <a:spcPts val="600"/>
              </a:spcAft>
            </a:pPr>
            <a:r>
              <a:rPr lang="en-US" sz="4800" b="1" dirty="0">
                <a:latin typeface="Calibri" panose="020F0502020204030204" pitchFamily="34" charset="0"/>
                <a:cs typeface="Calibri" panose="020F0502020204030204" pitchFamily="34" charset="0"/>
              </a:rPr>
              <a:t>We would devote our resources to its defeat.</a:t>
            </a:r>
          </a:p>
        </p:txBody>
      </p:sp>
      <p:sp>
        <p:nvSpPr>
          <p:cNvPr id="7" name="TextBox 6">
            <a:extLst>
              <a:ext uri="{FF2B5EF4-FFF2-40B4-BE49-F238E27FC236}">
                <a16:creationId xmlns:a16="http://schemas.microsoft.com/office/drawing/2014/main" id="{3873F74F-8F9E-E74B-B51F-1C75AC268DFA}"/>
              </a:ext>
            </a:extLst>
          </p:cNvPr>
          <p:cNvSpPr txBox="1"/>
          <p:nvPr/>
        </p:nvSpPr>
        <p:spPr>
          <a:xfrm>
            <a:off x="662046" y="2809767"/>
            <a:ext cx="7977809" cy="646331"/>
          </a:xfrm>
          <a:prstGeom prst="rect">
            <a:avLst/>
          </a:prstGeom>
          <a:noFill/>
        </p:spPr>
        <p:txBody>
          <a:bodyPr wrap="square" numCol="1" rtlCol="0">
            <a:spAutoFit/>
          </a:bodyPr>
          <a:lstStyle/>
          <a:p>
            <a:pPr algn="ctr">
              <a:spcAft>
                <a:spcPts val="600"/>
              </a:spcAft>
            </a:pPr>
            <a:r>
              <a:rPr lang="en-US" sz="3600" b="1" dirty="0">
                <a:latin typeface="Calibri" panose="020F0502020204030204" pitchFamily="34" charset="0"/>
                <a:cs typeface="Calibri" panose="020F0502020204030204" pitchFamily="34" charset="0"/>
              </a:rPr>
              <a:t>1 Corinthians 16:15-16</a:t>
            </a:r>
          </a:p>
        </p:txBody>
      </p:sp>
    </p:spTree>
    <p:extLst>
      <p:ext uri="{BB962C8B-B14F-4D97-AF65-F5344CB8AC3E}">
        <p14:creationId xmlns:p14="http://schemas.microsoft.com/office/powerpoint/2010/main" val="3626554998"/>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005493"/>
            </a:gs>
            <a:gs pos="100000">
              <a:srgbClr val="011893"/>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57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pic>
        <p:nvPicPr>
          <p:cNvPr id="5" name="Picture 4">
            <a:extLst>
              <a:ext uri="{FF2B5EF4-FFF2-40B4-BE49-F238E27FC236}">
                <a16:creationId xmlns:a16="http://schemas.microsoft.com/office/drawing/2014/main" id="{9167438A-2B82-1E45-916F-1699C065E8D8}"/>
              </a:ext>
            </a:extLst>
          </p:cNvPr>
          <p:cNvPicPr>
            <a:picLocks noChangeAspect="1"/>
          </p:cNvPicPr>
          <p:nvPr/>
        </p:nvPicPr>
        <p:blipFill>
          <a:blip r:embed="rId2"/>
          <a:stretch>
            <a:fillRect/>
          </a:stretch>
        </p:blipFill>
        <p:spPr>
          <a:xfrm>
            <a:off x="504144" y="4171353"/>
            <a:ext cx="8135712" cy="1257897"/>
          </a:xfrm>
          <a:prstGeom prst="rect">
            <a:avLst/>
          </a:prstGeom>
          <a:ln>
            <a:noFill/>
          </a:ln>
        </p:spPr>
      </p:pic>
      <p:sp>
        <p:nvSpPr>
          <p:cNvPr id="14" name="Title 1">
            <a:extLst>
              <a:ext uri="{FF2B5EF4-FFF2-40B4-BE49-F238E27FC236}">
                <a16:creationId xmlns:a16="http://schemas.microsoft.com/office/drawing/2014/main" id="{476756A1-BB61-8242-B3CC-1D13D7235C1D}"/>
              </a:ext>
            </a:extLst>
          </p:cNvPr>
          <p:cNvSpPr txBox="1">
            <a:spLocks/>
          </p:cNvSpPr>
          <p:nvPr/>
        </p:nvSpPr>
        <p:spPr>
          <a:xfrm>
            <a:off x="504144" y="4348898"/>
            <a:ext cx="8135712" cy="90280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lang="en-US" sz="2700" i="0" kern="1200" cap="none" spc="0" baseline="0" dirty="0">
                <a:solidFill>
                  <a:schemeClr val="tx1">
                    <a:lumMod val="85000"/>
                    <a:lumOff val="15000"/>
                  </a:schemeClr>
                </a:solidFill>
                <a:effectLst/>
                <a:latin typeface="+mj-lt"/>
                <a:ea typeface="+mn-ea"/>
                <a:cs typeface="+mn-cs"/>
              </a:defRPr>
            </a:lvl1pPr>
          </a:lstStyle>
          <a:p>
            <a:pPr algn="ctr"/>
            <a:r>
              <a:rPr lang="en-US" sz="4000" b="1" i="1" dirty="0">
                <a:latin typeface="Calibri" panose="020F0502020204030204" pitchFamily="34" charset="0"/>
                <a:cs typeface="Calibri" panose="020F0502020204030204" pitchFamily="34" charset="0"/>
              </a:rPr>
              <a:t>What If We Treated Sin Like a Virus?</a:t>
            </a:r>
          </a:p>
        </p:txBody>
      </p:sp>
      <p:sp>
        <p:nvSpPr>
          <p:cNvPr id="15" name="TextBox 14">
            <a:extLst>
              <a:ext uri="{FF2B5EF4-FFF2-40B4-BE49-F238E27FC236}">
                <a16:creationId xmlns:a16="http://schemas.microsoft.com/office/drawing/2014/main" id="{11A7E136-B5BA-234F-B75B-0F6379252512}"/>
              </a:ext>
            </a:extLst>
          </p:cNvPr>
          <p:cNvSpPr txBox="1"/>
          <p:nvPr/>
        </p:nvSpPr>
        <p:spPr>
          <a:xfrm>
            <a:off x="662046" y="496655"/>
            <a:ext cx="7977809" cy="2308324"/>
          </a:xfrm>
          <a:prstGeom prst="rect">
            <a:avLst/>
          </a:prstGeom>
          <a:noFill/>
        </p:spPr>
        <p:txBody>
          <a:bodyPr wrap="square" rtlCol="0">
            <a:spAutoFit/>
          </a:bodyPr>
          <a:lstStyle/>
          <a:p>
            <a:pPr algn="ctr">
              <a:spcAft>
                <a:spcPts val="600"/>
              </a:spcAft>
            </a:pPr>
            <a:r>
              <a:rPr lang="en-US" sz="4800" b="1" dirty="0">
                <a:latin typeface="Calibri" panose="020F0502020204030204" pitchFamily="34" charset="0"/>
                <a:cs typeface="Calibri" panose="020F0502020204030204" pitchFamily="34" charset="0"/>
              </a:rPr>
              <a:t>We would search out and implement a cure when </a:t>
            </a:r>
            <a:r>
              <a:rPr lang="en-US" sz="4800" b="1">
                <a:latin typeface="Calibri" panose="020F0502020204030204" pitchFamily="34" charset="0"/>
                <a:cs typeface="Calibri" panose="020F0502020204030204" pitchFamily="34" charset="0"/>
              </a:rPr>
              <a:t>it is </a:t>
            </a:r>
            <a:r>
              <a:rPr lang="en-US" sz="4800" b="1" dirty="0">
                <a:latin typeface="Calibri" panose="020F0502020204030204" pitchFamily="34" charset="0"/>
                <a:cs typeface="Calibri" panose="020F0502020204030204" pitchFamily="34" charset="0"/>
              </a:rPr>
              <a:t>found.</a:t>
            </a:r>
          </a:p>
        </p:txBody>
      </p:sp>
      <p:sp>
        <p:nvSpPr>
          <p:cNvPr id="7" name="TextBox 6">
            <a:extLst>
              <a:ext uri="{FF2B5EF4-FFF2-40B4-BE49-F238E27FC236}">
                <a16:creationId xmlns:a16="http://schemas.microsoft.com/office/drawing/2014/main" id="{3873F74F-8F9E-E74B-B51F-1C75AC268DFA}"/>
              </a:ext>
            </a:extLst>
          </p:cNvPr>
          <p:cNvSpPr txBox="1"/>
          <p:nvPr/>
        </p:nvSpPr>
        <p:spPr>
          <a:xfrm>
            <a:off x="662046" y="3100597"/>
            <a:ext cx="7977809" cy="646331"/>
          </a:xfrm>
          <a:prstGeom prst="rect">
            <a:avLst/>
          </a:prstGeom>
          <a:noFill/>
        </p:spPr>
        <p:txBody>
          <a:bodyPr wrap="square" numCol="1" rtlCol="0">
            <a:spAutoFit/>
          </a:bodyPr>
          <a:lstStyle/>
          <a:p>
            <a:pPr algn="ctr">
              <a:spcAft>
                <a:spcPts val="600"/>
              </a:spcAft>
            </a:pPr>
            <a:r>
              <a:rPr lang="en-US" sz="3600" b="1" dirty="0">
                <a:latin typeface="Calibri" panose="020F0502020204030204" pitchFamily="34" charset="0"/>
                <a:cs typeface="Calibri" panose="020F0502020204030204" pitchFamily="34" charset="0"/>
              </a:rPr>
              <a:t>John 8:21-24</a:t>
            </a:r>
          </a:p>
        </p:txBody>
      </p:sp>
    </p:spTree>
    <p:extLst>
      <p:ext uri="{BB962C8B-B14F-4D97-AF65-F5344CB8AC3E}">
        <p14:creationId xmlns:p14="http://schemas.microsoft.com/office/powerpoint/2010/main" val="3706085019"/>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005493"/>
            </a:gs>
            <a:gs pos="100000">
              <a:srgbClr val="011893"/>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57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pic>
        <p:nvPicPr>
          <p:cNvPr id="5" name="Picture 4">
            <a:extLst>
              <a:ext uri="{FF2B5EF4-FFF2-40B4-BE49-F238E27FC236}">
                <a16:creationId xmlns:a16="http://schemas.microsoft.com/office/drawing/2014/main" id="{9167438A-2B82-1E45-916F-1699C065E8D8}"/>
              </a:ext>
            </a:extLst>
          </p:cNvPr>
          <p:cNvPicPr>
            <a:picLocks noChangeAspect="1"/>
          </p:cNvPicPr>
          <p:nvPr/>
        </p:nvPicPr>
        <p:blipFill>
          <a:blip r:embed="rId2"/>
          <a:stretch>
            <a:fillRect/>
          </a:stretch>
        </p:blipFill>
        <p:spPr>
          <a:xfrm>
            <a:off x="504144" y="4171353"/>
            <a:ext cx="8135712" cy="1257897"/>
          </a:xfrm>
          <a:prstGeom prst="rect">
            <a:avLst/>
          </a:prstGeom>
          <a:ln>
            <a:noFill/>
          </a:ln>
        </p:spPr>
      </p:pic>
      <p:sp>
        <p:nvSpPr>
          <p:cNvPr id="14" name="Title 1">
            <a:extLst>
              <a:ext uri="{FF2B5EF4-FFF2-40B4-BE49-F238E27FC236}">
                <a16:creationId xmlns:a16="http://schemas.microsoft.com/office/drawing/2014/main" id="{476756A1-BB61-8242-B3CC-1D13D7235C1D}"/>
              </a:ext>
            </a:extLst>
          </p:cNvPr>
          <p:cNvSpPr txBox="1">
            <a:spLocks/>
          </p:cNvSpPr>
          <p:nvPr/>
        </p:nvSpPr>
        <p:spPr>
          <a:xfrm>
            <a:off x="504144" y="4348898"/>
            <a:ext cx="8135712" cy="90280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lang="en-US" sz="2700" i="0" kern="1200" cap="none" spc="0" baseline="0" dirty="0">
                <a:solidFill>
                  <a:schemeClr val="tx1">
                    <a:lumMod val="85000"/>
                    <a:lumOff val="15000"/>
                  </a:schemeClr>
                </a:solidFill>
                <a:effectLst/>
                <a:latin typeface="+mj-lt"/>
                <a:ea typeface="+mn-ea"/>
                <a:cs typeface="+mn-cs"/>
              </a:defRPr>
            </a:lvl1pPr>
          </a:lstStyle>
          <a:p>
            <a:pPr algn="ctr"/>
            <a:r>
              <a:rPr lang="en-US" sz="4000" b="1" i="1" dirty="0">
                <a:latin typeface="Calibri" panose="020F0502020204030204" pitchFamily="34" charset="0"/>
                <a:cs typeface="Calibri" panose="020F0502020204030204" pitchFamily="34" charset="0"/>
              </a:rPr>
              <a:t>What If We Treated Sin Like a Virus?</a:t>
            </a:r>
          </a:p>
        </p:txBody>
      </p:sp>
      <p:sp>
        <p:nvSpPr>
          <p:cNvPr id="15" name="TextBox 14">
            <a:extLst>
              <a:ext uri="{FF2B5EF4-FFF2-40B4-BE49-F238E27FC236}">
                <a16:creationId xmlns:a16="http://schemas.microsoft.com/office/drawing/2014/main" id="{11A7E136-B5BA-234F-B75B-0F6379252512}"/>
              </a:ext>
            </a:extLst>
          </p:cNvPr>
          <p:cNvSpPr txBox="1"/>
          <p:nvPr/>
        </p:nvSpPr>
        <p:spPr>
          <a:xfrm>
            <a:off x="662046" y="496655"/>
            <a:ext cx="7977809" cy="2308324"/>
          </a:xfrm>
          <a:prstGeom prst="rect">
            <a:avLst/>
          </a:prstGeom>
          <a:noFill/>
        </p:spPr>
        <p:txBody>
          <a:bodyPr wrap="square" rtlCol="0">
            <a:spAutoFit/>
          </a:bodyPr>
          <a:lstStyle/>
          <a:p>
            <a:pPr algn="ctr">
              <a:spcAft>
                <a:spcPts val="600"/>
              </a:spcAft>
            </a:pPr>
            <a:r>
              <a:rPr lang="en-US" sz="4800" b="1" dirty="0">
                <a:latin typeface="Calibri" panose="020F0502020204030204" pitchFamily="34" charset="0"/>
                <a:cs typeface="Calibri" panose="020F0502020204030204" pitchFamily="34" charset="0"/>
              </a:rPr>
              <a:t>We would accept any inoculations to safeguard against it.</a:t>
            </a:r>
          </a:p>
        </p:txBody>
      </p:sp>
      <p:sp>
        <p:nvSpPr>
          <p:cNvPr id="7" name="TextBox 6">
            <a:extLst>
              <a:ext uri="{FF2B5EF4-FFF2-40B4-BE49-F238E27FC236}">
                <a16:creationId xmlns:a16="http://schemas.microsoft.com/office/drawing/2014/main" id="{3873F74F-8F9E-E74B-B51F-1C75AC268DFA}"/>
              </a:ext>
            </a:extLst>
          </p:cNvPr>
          <p:cNvSpPr txBox="1"/>
          <p:nvPr/>
        </p:nvSpPr>
        <p:spPr>
          <a:xfrm>
            <a:off x="662046" y="3100597"/>
            <a:ext cx="7977809" cy="646331"/>
          </a:xfrm>
          <a:prstGeom prst="rect">
            <a:avLst/>
          </a:prstGeom>
          <a:noFill/>
        </p:spPr>
        <p:txBody>
          <a:bodyPr wrap="square" numCol="1" rtlCol="0">
            <a:spAutoFit/>
          </a:bodyPr>
          <a:lstStyle/>
          <a:p>
            <a:pPr algn="ctr">
              <a:spcAft>
                <a:spcPts val="600"/>
              </a:spcAft>
            </a:pPr>
            <a:r>
              <a:rPr lang="en-US" sz="3600" b="1" dirty="0">
                <a:latin typeface="Calibri" panose="020F0502020204030204" pitchFamily="34" charset="0"/>
                <a:cs typeface="Calibri" panose="020F0502020204030204" pitchFamily="34" charset="0"/>
              </a:rPr>
              <a:t>Acts 2:36-41</a:t>
            </a:r>
          </a:p>
        </p:txBody>
      </p:sp>
    </p:spTree>
    <p:extLst>
      <p:ext uri="{BB962C8B-B14F-4D97-AF65-F5344CB8AC3E}">
        <p14:creationId xmlns:p14="http://schemas.microsoft.com/office/powerpoint/2010/main" val="1587071972"/>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005493"/>
            </a:gs>
            <a:gs pos="100000">
              <a:srgbClr val="011893"/>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57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pic>
        <p:nvPicPr>
          <p:cNvPr id="5" name="Picture 4">
            <a:extLst>
              <a:ext uri="{FF2B5EF4-FFF2-40B4-BE49-F238E27FC236}">
                <a16:creationId xmlns:a16="http://schemas.microsoft.com/office/drawing/2014/main" id="{9167438A-2B82-1E45-916F-1699C065E8D8}"/>
              </a:ext>
            </a:extLst>
          </p:cNvPr>
          <p:cNvPicPr>
            <a:picLocks noChangeAspect="1"/>
          </p:cNvPicPr>
          <p:nvPr/>
        </p:nvPicPr>
        <p:blipFill>
          <a:blip r:embed="rId2"/>
          <a:stretch>
            <a:fillRect/>
          </a:stretch>
        </p:blipFill>
        <p:spPr>
          <a:xfrm>
            <a:off x="504144" y="4171353"/>
            <a:ext cx="8135712" cy="1257897"/>
          </a:xfrm>
          <a:prstGeom prst="rect">
            <a:avLst/>
          </a:prstGeom>
          <a:ln>
            <a:noFill/>
          </a:ln>
        </p:spPr>
      </p:pic>
      <p:sp>
        <p:nvSpPr>
          <p:cNvPr id="14" name="Title 1">
            <a:extLst>
              <a:ext uri="{FF2B5EF4-FFF2-40B4-BE49-F238E27FC236}">
                <a16:creationId xmlns:a16="http://schemas.microsoft.com/office/drawing/2014/main" id="{476756A1-BB61-8242-B3CC-1D13D7235C1D}"/>
              </a:ext>
            </a:extLst>
          </p:cNvPr>
          <p:cNvSpPr txBox="1">
            <a:spLocks/>
          </p:cNvSpPr>
          <p:nvPr/>
        </p:nvSpPr>
        <p:spPr>
          <a:xfrm>
            <a:off x="1031987" y="4348898"/>
            <a:ext cx="7080026" cy="90280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lang="en-US" sz="2700" i="0" kern="1200" cap="none" spc="0" baseline="0" dirty="0">
                <a:solidFill>
                  <a:schemeClr val="tx1">
                    <a:lumMod val="85000"/>
                    <a:lumOff val="15000"/>
                  </a:schemeClr>
                </a:solidFill>
                <a:effectLst/>
                <a:latin typeface="+mj-lt"/>
                <a:ea typeface="+mn-ea"/>
                <a:cs typeface="+mn-cs"/>
              </a:defRPr>
            </a:lvl1pPr>
          </a:lstStyle>
          <a:p>
            <a:pPr algn="ctr"/>
            <a:r>
              <a:rPr lang="en-US" sz="5400" b="1" dirty="0">
                <a:latin typeface="Calibri" panose="020F0502020204030204" pitchFamily="34" charset="0"/>
                <a:cs typeface="Calibri" panose="020F0502020204030204" pitchFamily="34" charset="0"/>
              </a:rPr>
              <a:t>John 8:31-36</a:t>
            </a:r>
          </a:p>
        </p:txBody>
      </p:sp>
      <p:sp>
        <p:nvSpPr>
          <p:cNvPr id="15" name="TextBox 14">
            <a:extLst>
              <a:ext uri="{FF2B5EF4-FFF2-40B4-BE49-F238E27FC236}">
                <a16:creationId xmlns:a16="http://schemas.microsoft.com/office/drawing/2014/main" id="{11A7E136-B5BA-234F-B75B-0F6379252512}"/>
              </a:ext>
            </a:extLst>
          </p:cNvPr>
          <p:cNvSpPr txBox="1"/>
          <p:nvPr/>
        </p:nvSpPr>
        <p:spPr>
          <a:xfrm>
            <a:off x="662047" y="852791"/>
            <a:ext cx="7977809" cy="2751522"/>
          </a:xfrm>
          <a:prstGeom prst="rect">
            <a:avLst/>
          </a:prstGeom>
          <a:noFill/>
        </p:spPr>
        <p:txBody>
          <a:bodyPr wrap="square" rtlCol="0">
            <a:spAutoFit/>
          </a:bodyPr>
          <a:lstStyle/>
          <a:p>
            <a:pPr>
              <a:lnSpc>
                <a:spcPct val="90000"/>
              </a:lnSpc>
            </a:pPr>
            <a:r>
              <a:rPr lang="en-US" sz="3200" b="1" dirty="0">
                <a:latin typeface="Calibri" panose="020F0502020204030204" pitchFamily="34" charset="0"/>
                <a:cs typeface="Calibri" panose="020F0502020204030204" pitchFamily="34" charset="0"/>
              </a:rPr>
              <a:t>Jesus answered them, “Most assuredly, I say to you, whoever commits sin is a slave of sin.</a:t>
            </a:r>
          </a:p>
          <a:p>
            <a:pPr>
              <a:lnSpc>
                <a:spcPct val="90000"/>
              </a:lnSpc>
            </a:pPr>
            <a:r>
              <a:rPr lang="en-US" sz="3200" b="1" dirty="0">
                <a:latin typeface="Calibri" panose="020F0502020204030204" pitchFamily="34" charset="0"/>
                <a:cs typeface="Calibri" panose="020F0502020204030204" pitchFamily="34" charset="0"/>
              </a:rPr>
              <a:t>And a slave does not abide in the house forever, but a son abides forever. Therefore if the Son makes you free, you shall be free indeed” (NKJV).</a:t>
            </a:r>
          </a:p>
        </p:txBody>
      </p:sp>
    </p:spTree>
    <p:extLst>
      <p:ext uri="{BB962C8B-B14F-4D97-AF65-F5344CB8AC3E}">
        <p14:creationId xmlns:p14="http://schemas.microsoft.com/office/powerpoint/2010/main" val="48943981"/>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005493"/>
            </a:gs>
            <a:gs pos="100000">
              <a:srgbClr val="011893"/>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57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pic>
        <p:nvPicPr>
          <p:cNvPr id="5" name="Picture 4">
            <a:extLst>
              <a:ext uri="{FF2B5EF4-FFF2-40B4-BE49-F238E27FC236}">
                <a16:creationId xmlns:a16="http://schemas.microsoft.com/office/drawing/2014/main" id="{9167438A-2B82-1E45-916F-1699C065E8D8}"/>
              </a:ext>
            </a:extLst>
          </p:cNvPr>
          <p:cNvPicPr>
            <a:picLocks noChangeAspect="1"/>
          </p:cNvPicPr>
          <p:nvPr/>
        </p:nvPicPr>
        <p:blipFill>
          <a:blip r:embed="rId2"/>
          <a:stretch>
            <a:fillRect/>
          </a:stretch>
        </p:blipFill>
        <p:spPr>
          <a:xfrm>
            <a:off x="504144" y="4171353"/>
            <a:ext cx="8135712" cy="1257897"/>
          </a:xfrm>
          <a:prstGeom prst="rect">
            <a:avLst/>
          </a:prstGeom>
          <a:ln>
            <a:noFill/>
          </a:ln>
        </p:spPr>
      </p:pic>
      <p:sp>
        <p:nvSpPr>
          <p:cNvPr id="15" name="TextBox 14">
            <a:extLst>
              <a:ext uri="{FF2B5EF4-FFF2-40B4-BE49-F238E27FC236}">
                <a16:creationId xmlns:a16="http://schemas.microsoft.com/office/drawing/2014/main" id="{11A7E136-B5BA-234F-B75B-0F6379252512}"/>
              </a:ext>
            </a:extLst>
          </p:cNvPr>
          <p:cNvSpPr txBox="1"/>
          <p:nvPr/>
        </p:nvSpPr>
        <p:spPr>
          <a:xfrm>
            <a:off x="504145" y="463297"/>
            <a:ext cx="8135712" cy="769441"/>
          </a:xfrm>
          <a:prstGeom prst="rect">
            <a:avLst/>
          </a:prstGeom>
          <a:noFill/>
        </p:spPr>
        <p:txBody>
          <a:bodyPr wrap="square" rtlCol="0">
            <a:spAutoFit/>
          </a:bodyPr>
          <a:lstStyle/>
          <a:p>
            <a:pPr algn="ctr">
              <a:spcAft>
                <a:spcPts val="600"/>
              </a:spcAft>
            </a:pPr>
            <a:r>
              <a:rPr lang="en-US" sz="4400" b="1" dirty="0">
                <a:latin typeface="Calibri" panose="020F0502020204030204" pitchFamily="34" charset="0"/>
                <a:cs typeface="Calibri" panose="020F0502020204030204" pitchFamily="34" charset="0"/>
              </a:rPr>
              <a:t>Historic Times</a:t>
            </a:r>
          </a:p>
        </p:txBody>
      </p:sp>
      <p:sp>
        <p:nvSpPr>
          <p:cNvPr id="6" name="TextBox 5">
            <a:extLst>
              <a:ext uri="{FF2B5EF4-FFF2-40B4-BE49-F238E27FC236}">
                <a16:creationId xmlns:a16="http://schemas.microsoft.com/office/drawing/2014/main" id="{475DE890-68DB-E644-AC39-1E10396BEC6C}"/>
              </a:ext>
            </a:extLst>
          </p:cNvPr>
          <p:cNvSpPr txBox="1"/>
          <p:nvPr/>
        </p:nvSpPr>
        <p:spPr>
          <a:xfrm>
            <a:off x="504144" y="1801799"/>
            <a:ext cx="8135711" cy="1723549"/>
          </a:xfrm>
          <a:prstGeom prst="rect">
            <a:avLst/>
          </a:prstGeom>
          <a:noFill/>
        </p:spPr>
        <p:txBody>
          <a:bodyPr wrap="square" numCol="2" rtlCol="0">
            <a:spAutoFit/>
          </a:bodyPr>
          <a:lstStyle/>
          <a:p>
            <a:pPr algn="ctr">
              <a:spcAft>
                <a:spcPts val="600"/>
              </a:spcAft>
            </a:pPr>
            <a:r>
              <a:rPr lang="en-US" sz="3200" b="1" dirty="0">
                <a:latin typeface="Calibri" panose="020F0502020204030204" pitchFamily="34" charset="0"/>
                <a:cs typeface="Calibri" panose="020F0502020204030204" pitchFamily="34" charset="0"/>
              </a:rPr>
              <a:t>Great Depression</a:t>
            </a:r>
          </a:p>
          <a:p>
            <a:pPr algn="ctr">
              <a:spcAft>
                <a:spcPts val="600"/>
              </a:spcAft>
            </a:pPr>
            <a:r>
              <a:rPr lang="en-US" sz="3200" b="1" dirty="0">
                <a:latin typeface="Calibri" panose="020F0502020204030204" pitchFamily="34" charset="0"/>
                <a:cs typeface="Calibri" panose="020F0502020204030204" pitchFamily="34" charset="0"/>
              </a:rPr>
              <a:t>Pearl Harbor</a:t>
            </a:r>
          </a:p>
          <a:p>
            <a:pPr algn="ctr">
              <a:spcAft>
                <a:spcPts val="600"/>
              </a:spcAft>
            </a:pPr>
            <a:endParaRPr lang="en-US" sz="3200" b="1" dirty="0">
              <a:latin typeface="Calibri" panose="020F0502020204030204" pitchFamily="34" charset="0"/>
              <a:cs typeface="Calibri" panose="020F0502020204030204" pitchFamily="34" charset="0"/>
            </a:endParaRPr>
          </a:p>
          <a:p>
            <a:pPr algn="ctr">
              <a:spcAft>
                <a:spcPts val="600"/>
              </a:spcAft>
            </a:pPr>
            <a:r>
              <a:rPr lang="en-US" sz="3200" b="1" dirty="0">
                <a:latin typeface="Calibri" panose="020F0502020204030204" pitchFamily="34" charset="0"/>
                <a:cs typeface="Calibri" panose="020F0502020204030204" pitchFamily="34" charset="0"/>
              </a:rPr>
              <a:t>Kennedy Assassination</a:t>
            </a:r>
          </a:p>
          <a:p>
            <a:pPr algn="ctr">
              <a:spcAft>
                <a:spcPts val="600"/>
              </a:spcAft>
            </a:pPr>
            <a:r>
              <a:rPr lang="en-US" sz="3200" b="1" dirty="0">
                <a:latin typeface="Calibri" panose="020F0502020204030204" pitchFamily="34" charset="0"/>
                <a:cs typeface="Calibri" panose="020F0502020204030204" pitchFamily="34" charset="0"/>
              </a:rPr>
              <a:t>Moon Landing</a:t>
            </a:r>
          </a:p>
        </p:txBody>
      </p:sp>
      <p:sp>
        <p:nvSpPr>
          <p:cNvPr id="7" name="TextBox 6">
            <a:extLst>
              <a:ext uri="{FF2B5EF4-FFF2-40B4-BE49-F238E27FC236}">
                <a16:creationId xmlns:a16="http://schemas.microsoft.com/office/drawing/2014/main" id="{3873F74F-8F9E-E74B-B51F-1C75AC268DFA}"/>
              </a:ext>
            </a:extLst>
          </p:cNvPr>
          <p:cNvSpPr txBox="1"/>
          <p:nvPr/>
        </p:nvSpPr>
        <p:spPr>
          <a:xfrm>
            <a:off x="504144" y="3009660"/>
            <a:ext cx="8135711" cy="661720"/>
          </a:xfrm>
          <a:prstGeom prst="rect">
            <a:avLst/>
          </a:prstGeom>
          <a:noFill/>
        </p:spPr>
        <p:txBody>
          <a:bodyPr wrap="square" numCol="2" rtlCol="0">
            <a:spAutoFit/>
          </a:bodyPr>
          <a:lstStyle/>
          <a:p>
            <a:pPr algn="ctr">
              <a:spcAft>
                <a:spcPts val="600"/>
              </a:spcAft>
            </a:pPr>
            <a:r>
              <a:rPr lang="en-US" sz="3200" b="1" dirty="0">
                <a:latin typeface="Calibri" panose="020F0502020204030204" pitchFamily="34" charset="0"/>
                <a:cs typeface="Calibri" panose="020F0502020204030204" pitchFamily="34" charset="0"/>
              </a:rPr>
              <a:t>9/11</a:t>
            </a:r>
          </a:p>
          <a:p>
            <a:pPr algn="ctr">
              <a:spcAft>
                <a:spcPts val="600"/>
              </a:spcAft>
            </a:pPr>
            <a:r>
              <a:rPr lang="en-US" sz="3200" b="1" dirty="0">
                <a:latin typeface="Calibri" panose="020F0502020204030204" pitchFamily="34" charset="0"/>
                <a:cs typeface="Calibri" panose="020F0502020204030204" pitchFamily="34" charset="0"/>
              </a:rPr>
              <a:t>Covid-19</a:t>
            </a:r>
          </a:p>
        </p:txBody>
      </p:sp>
    </p:spTree>
    <p:extLst>
      <p:ext uri="{BB962C8B-B14F-4D97-AF65-F5344CB8AC3E}">
        <p14:creationId xmlns:p14="http://schemas.microsoft.com/office/powerpoint/2010/main" val="2816542322"/>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0.70"/>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1000"/>
                                        <p:tgtEl>
                                          <p:spTgt spid="6">
                                            <p:txEl>
                                              <p:pRg st="1" end="1"/>
                                            </p:txEl>
                                          </p:spTgt>
                                        </p:tgtEl>
                                      </p:cBhvr>
                                    </p:animEffect>
                                    <p:anim calcmode="lin" valueType="num">
                                      <p:cBhvr>
                                        <p:cTn id="22"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fade">
                                      <p:cBhvr>
                                        <p:cTn id="42" dur="1000"/>
                                        <p:tgtEl>
                                          <p:spTgt spid="7">
                                            <p:txEl>
                                              <p:pRg st="0" end="0"/>
                                            </p:txEl>
                                          </p:spTgt>
                                        </p:tgtEl>
                                      </p:cBhvr>
                                    </p:animEffect>
                                    <p:anim calcmode="lin" valueType="num">
                                      <p:cBhvr>
                                        <p:cTn id="4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7">
                                            <p:txEl>
                                              <p:pRg st="1" end="1"/>
                                            </p:txEl>
                                          </p:spTgt>
                                        </p:tgtEl>
                                        <p:attrNameLst>
                                          <p:attrName>style.visibility</p:attrName>
                                        </p:attrNameLst>
                                      </p:cBhvr>
                                      <p:to>
                                        <p:strVal val="visible"/>
                                      </p:to>
                                    </p:set>
                                    <p:animEffect transition="in" filter="fade">
                                      <p:cBhvr>
                                        <p:cTn id="49" dur="1000"/>
                                        <p:tgtEl>
                                          <p:spTgt spid="7">
                                            <p:txEl>
                                              <p:pRg st="1" end="1"/>
                                            </p:txEl>
                                          </p:spTgt>
                                        </p:tgtEl>
                                      </p:cBhvr>
                                    </p:animEffect>
                                    <p:anim calcmode="lin" valueType="num">
                                      <p:cBhvr>
                                        <p:cTn id="50"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6" grpId="0" build="p" bldLvl="2"/>
      <p:bldP spid="7"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005493"/>
            </a:gs>
            <a:gs pos="100000">
              <a:srgbClr val="011893"/>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57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pic>
        <p:nvPicPr>
          <p:cNvPr id="5" name="Picture 4">
            <a:extLst>
              <a:ext uri="{FF2B5EF4-FFF2-40B4-BE49-F238E27FC236}">
                <a16:creationId xmlns:a16="http://schemas.microsoft.com/office/drawing/2014/main" id="{9167438A-2B82-1E45-916F-1699C065E8D8}"/>
              </a:ext>
            </a:extLst>
          </p:cNvPr>
          <p:cNvPicPr>
            <a:picLocks noChangeAspect="1"/>
          </p:cNvPicPr>
          <p:nvPr/>
        </p:nvPicPr>
        <p:blipFill>
          <a:blip r:embed="rId2"/>
          <a:stretch>
            <a:fillRect/>
          </a:stretch>
        </p:blipFill>
        <p:spPr>
          <a:xfrm>
            <a:off x="504144" y="4171353"/>
            <a:ext cx="8135712" cy="1257897"/>
          </a:xfrm>
          <a:prstGeom prst="rect">
            <a:avLst/>
          </a:prstGeom>
          <a:ln>
            <a:noFill/>
          </a:ln>
        </p:spPr>
      </p:pic>
      <p:sp>
        <p:nvSpPr>
          <p:cNvPr id="15" name="TextBox 14">
            <a:extLst>
              <a:ext uri="{FF2B5EF4-FFF2-40B4-BE49-F238E27FC236}">
                <a16:creationId xmlns:a16="http://schemas.microsoft.com/office/drawing/2014/main" id="{11A7E136-B5BA-234F-B75B-0F6379252512}"/>
              </a:ext>
            </a:extLst>
          </p:cNvPr>
          <p:cNvSpPr txBox="1"/>
          <p:nvPr/>
        </p:nvSpPr>
        <p:spPr>
          <a:xfrm>
            <a:off x="662047" y="463297"/>
            <a:ext cx="7977809" cy="769441"/>
          </a:xfrm>
          <a:prstGeom prst="rect">
            <a:avLst/>
          </a:prstGeom>
          <a:noFill/>
        </p:spPr>
        <p:txBody>
          <a:bodyPr wrap="square" rtlCol="0">
            <a:spAutoFit/>
          </a:bodyPr>
          <a:lstStyle/>
          <a:p>
            <a:pPr algn="ctr">
              <a:spcAft>
                <a:spcPts val="600"/>
              </a:spcAft>
            </a:pPr>
            <a:r>
              <a:rPr lang="en-US" sz="4400" b="1" dirty="0">
                <a:latin typeface="Calibri" panose="020F0502020204030204" pitchFamily="34" charset="0"/>
                <a:cs typeface="Calibri" panose="020F0502020204030204" pitchFamily="34" charset="0"/>
              </a:rPr>
              <a:t>You Will Tell Grandkids</a:t>
            </a:r>
          </a:p>
        </p:txBody>
      </p:sp>
      <p:sp>
        <p:nvSpPr>
          <p:cNvPr id="6" name="TextBox 5">
            <a:extLst>
              <a:ext uri="{FF2B5EF4-FFF2-40B4-BE49-F238E27FC236}">
                <a16:creationId xmlns:a16="http://schemas.microsoft.com/office/drawing/2014/main" id="{475DE890-68DB-E644-AC39-1E10396BEC6C}"/>
              </a:ext>
            </a:extLst>
          </p:cNvPr>
          <p:cNvSpPr txBox="1"/>
          <p:nvPr/>
        </p:nvSpPr>
        <p:spPr>
          <a:xfrm>
            <a:off x="662046" y="1801799"/>
            <a:ext cx="7977809" cy="1800493"/>
          </a:xfrm>
          <a:prstGeom prst="rect">
            <a:avLst/>
          </a:prstGeom>
          <a:noFill/>
        </p:spPr>
        <p:txBody>
          <a:bodyPr wrap="square" numCol="2" rtlCol="0">
            <a:spAutoFit/>
          </a:bodyPr>
          <a:lstStyle/>
          <a:p>
            <a:pPr algn="ctr">
              <a:spcAft>
                <a:spcPts val="600"/>
              </a:spcAft>
            </a:pPr>
            <a:r>
              <a:rPr lang="en-US" sz="3200" b="1" dirty="0">
                <a:latin typeface="Calibri" panose="020F0502020204030204" pitchFamily="34" charset="0"/>
                <a:cs typeface="Calibri" panose="020F0502020204030204" pitchFamily="34" charset="0"/>
              </a:rPr>
              <a:t>Schools Closed</a:t>
            </a:r>
          </a:p>
          <a:p>
            <a:pPr algn="ctr">
              <a:spcAft>
                <a:spcPts val="600"/>
              </a:spcAft>
            </a:pPr>
            <a:r>
              <a:rPr lang="en-US" sz="3200" b="1" dirty="0">
                <a:latin typeface="Calibri" panose="020F0502020204030204" pitchFamily="34" charset="0"/>
                <a:cs typeface="Calibri" panose="020F0502020204030204" pitchFamily="34" charset="0"/>
              </a:rPr>
              <a:t>Restaurants Closed</a:t>
            </a:r>
          </a:p>
          <a:p>
            <a:pPr algn="ctr">
              <a:spcAft>
                <a:spcPts val="600"/>
              </a:spcAft>
            </a:pPr>
            <a:endParaRPr lang="en-US" sz="3200" b="1" dirty="0">
              <a:latin typeface="Calibri" panose="020F0502020204030204" pitchFamily="34" charset="0"/>
              <a:cs typeface="Calibri" panose="020F0502020204030204" pitchFamily="34" charset="0"/>
            </a:endParaRPr>
          </a:p>
          <a:p>
            <a:pPr algn="ctr">
              <a:spcAft>
                <a:spcPts val="600"/>
              </a:spcAft>
            </a:pPr>
            <a:r>
              <a:rPr lang="en-US" sz="3200" b="1" dirty="0">
                <a:latin typeface="Calibri" panose="020F0502020204030204" pitchFamily="34" charset="0"/>
                <a:cs typeface="Calibri" panose="020F0502020204030204" pitchFamily="34" charset="0"/>
              </a:rPr>
              <a:t>No Toilet Paper</a:t>
            </a:r>
          </a:p>
          <a:p>
            <a:pPr algn="ctr">
              <a:spcAft>
                <a:spcPts val="600"/>
              </a:spcAft>
            </a:pPr>
            <a:r>
              <a:rPr lang="en-US" sz="3200" b="1" dirty="0">
                <a:latin typeface="Calibri" panose="020F0502020204030204" pitchFamily="34" charset="0"/>
                <a:cs typeface="Calibri" panose="020F0502020204030204" pitchFamily="34" charset="0"/>
              </a:rPr>
              <a:t>Wearing Masks</a:t>
            </a:r>
          </a:p>
        </p:txBody>
      </p:sp>
      <p:sp>
        <p:nvSpPr>
          <p:cNvPr id="7" name="TextBox 6">
            <a:extLst>
              <a:ext uri="{FF2B5EF4-FFF2-40B4-BE49-F238E27FC236}">
                <a16:creationId xmlns:a16="http://schemas.microsoft.com/office/drawing/2014/main" id="{3873F74F-8F9E-E74B-B51F-1C75AC268DFA}"/>
              </a:ext>
            </a:extLst>
          </p:cNvPr>
          <p:cNvSpPr txBox="1"/>
          <p:nvPr/>
        </p:nvSpPr>
        <p:spPr>
          <a:xfrm>
            <a:off x="662046" y="3161361"/>
            <a:ext cx="7977809" cy="584775"/>
          </a:xfrm>
          <a:prstGeom prst="rect">
            <a:avLst/>
          </a:prstGeom>
          <a:noFill/>
        </p:spPr>
        <p:txBody>
          <a:bodyPr wrap="square" numCol="1" rtlCol="0">
            <a:spAutoFit/>
          </a:bodyPr>
          <a:lstStyle/>
          <a:p>
            <a:pPr algn="ctr">
              <a:spcAft>
                <a:spcPts val="600"/>
              </a:spcAft>
            </a:pPr>
            <a:r>
              <a:rPr lang="en-US" sz="3200" b="1" dirty="0">
                <a:latin typeface="Calibri" panose="020F0502020204030204" pitchFamily="34" charset="0"/>
                <a:cs typeface="Calibri" panose="020F0502020204030204" pitchFamily="34" charset="0"/>
              </a:rPr>
              <a:t>Video Streaming Bible Studies</a:t>
            </a:r>
          </a:p>
        </p:txBody>
      </p:sp>
    </p:spTree>
    <p:extLst>
      <p:ext uri="{BB962C8B-B14F-4D97-AF65-F5344CB8AC3E}">
        <p14:creationId xmlns:p14="http://schemas.microsoft.com/office/powerpoint/2010/main" val="173253759"/>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0.70"/>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fade">
                                      <p:cBhvr>
                                        <p:cTn id="21" dur="1000"/>
                                        <p:tgtEl>
                                          <p:spTgt spid="6">
                                            <p:txEl>
                                              <p:pRg st="1" end="1"/>
                                            </p:txEl>
                                          </p:spTgt>
                                        </p:tgtEl>
                                      </p:cBhvr>
                                    </p:animEffect>
                                    <p:anim calcmode="lin" valueType="num">
                                      <p:cBhvr>
                                        <p:cTn id="22"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
                                            <p:txEl>
                                              <p:pRg st="0" end="0"/>
                                            </p:txEl>
                                          </p:spTgt>
                                        </p:tgtEl>
                                        <p:attrNameLst>
                                          <p:attrName>style.visibility</p:attrName>
                                        </p:attrNameLst>
                                      </p:cBhvr>
                                      <p:to>
                                        <p:strVal val="visible"/>
                                      </p:to>
                                    </p:set>
                                    <p:animEffect transition="in" filter="fade">
                                      <p:cBhvr>
                                        <p:cTn id="42" dur="1000"/>
                                        <p:tgtEl>
                                          <p:spTgt spid="7">
                                            <p:txEl>
                                              <p:pRg st="0" end="0"/>
                                            </p:txEl>
                                          </p:spTgt>
                                        </p:tgtEl>
                                      </p:cBhvr>
                                    </p:animEffect>
                                    <p:anim calcmode="lin" valueType="num">
                                      <p:cBhvr>
                                        <p:cTn id="4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6" grpId="0" build="p" bldLvl="2"/>
      <p:bldP spid="7"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005493"/>
            </a:gs>
            <a:gs pos="100000">
              <a:srgbClr val="011893"/>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57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pic>
        <p:nvPicPr>
          <p:cNvPr id="5" name="Picture 4">
            <a:extLst>
              <a:ext uri="{FF2B5EF4-FFF2-40B4-BE49-F238E27FC236}">
                <a16:creationId xmlns:a16="http://schemas.microsoft.com/office/drawing/2014/main" id="{9167438A-2B82-1E45-916F-1699C065E8D8}"/>
              </a:ext>
            </a:extLst>
          </p:cNvPr>
          <p:cNvPicPr>
            <a:picLocks noChangeAspect="1"/>
          </p:cNvPicPr>
          <p:nvPr/>
        </p:nvPicPr>
        <p:blipFill>
          <a:blip r:embed="rId2"/>
          <a:stretch>
            <a:fillRect/>
          </a:stretch>
        </p:blipFill>
        <p:spPr>
          <a:xfrm>
            <a:off x="504144" y="4171353"/>
            <a:ext cx="8135712" cy="1257897"/>
          </a:xfrm>
          <a:prstGeom prst="rect">
            <a:avLst/>
          </a:prstGeom>
          <a:ln>
            <a:noFill/>
          </a:ln>
        </p:spPr>
      </p:pic>
      <p:sp>
        <p:nvSpPr>
          <p:cNvPr id="14" name="Title 1">
            <a:extLst>
              <a:ext uri="{FF2B5EF4-FFF2-40B4-BE49-F238E27FC236}">
                <a16:creationId xmlns:a16="http://schemas.microsoft.com/office/drawing/2014/main" id="{476756A1-BB61-8242-B3CC-1D13D7235C1D}"/>
              </a:ext>
            </a:extLst>
          </p:cNvPr>
          <p:cNvSpPr txBox="1">
            <a:spLocks/>
          </p:cNvSpPr>
          <p:nvPr/>
        </p:nvSpPr>
        <p:spPr>
          <a:xfrm>
            <a:off x="504144" y="4348898"/>
            <a:ext cx="8135712" cy="90280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lang="en-US" sz="2700" i="0" kern="1200" cap="none" spc="0" baseline="0" dirty="0">
                <a:solidFill>
                  <a:schemeClr val="tx1">
                    <a:lumMod val="85000"/>
                    <a:lumOff val="15000"/>
                  </a:schemeClr>
                </a:solidFill>
                <a:effectLst/>
                <a:latin typeface="+mj-lt"/>
                <a:ea typeface="+mn-ea"/>
                <a:cs typeface="+mn-cs"/>
              </a:defRPr>
            </a:lvl1pPr>
          </a:lstStyle>
          <a:p>
            <a:pPr algn="ctr"/>
            <a:r>
              <a:rPr lang="en-US" sz="4000" b="1" i="1" dirty="0">
                <a:latin typeface="Calibri" panose="020F0502020204030204" pitchFamily="34" charset="0"/>
                <a:cs typeface="Calibri" panose="020F0502020204030204" pitchFamily="34" charset="0"/>
              </a:rPr>
              <a:t>What If We Treated Sin Like a Virus?</a:t>
            </a:r>
          </a:p>
        </p:txBody>
      </p:sp>
      <p:sp>
        <p:nvSpPr>
          <p:cNvPr id="15" name="TextBox 14">
            <a:extLst>
              <a:ext uri="{FF2B5EF4-FFF2-40B4-BE49-F238E27FC236}">
                <a16:creationId xmlns:a16="http://schemas.microsoft.com/office/drawing/2014/main" id="{11A7E136-B5BA-234F-B75B-0F6379252512}"/>
              </a:ext>
            </a:extLst>
          </p:cNvPr>
          <p:cNvSpPr txBox="1"/>
          <p:nvPr/>
        </p:nvSpPr>
        <p:spPr>
          <a:xfrm>
            <a:off x="662047" y="463297"/>
            <a:ext cx="7977809" cy="830997"/>
          </a:xfrm>
          <a:prstGeom prst="rect">
            <a:avLst/>
          </a:prstGeom>
          <a:noFill/>
        </p:spPr>
        <p:txBody>
          <a:bodyPr wrap="square" rtlCol="0">
            <a:spAutoFit/>
          </a:bodyPr>
          <a:lstStyle/>
          <a:p>
            <a:pPr algn="ctr">
              <a:spcAft>
                <a:spcPts val="600"/>
              </a:spcAft>
            </a:pPr>
            <a:r>
              <a:rPr lang="en-US" sz="4800" b="1" dirty="0">
                <a:latin typeface="Calibri" panose="020F0502020204030204" pitchFamily="34" charset="0"/>
                <a:cs typeface="Calibri" panose="020F0502020204030204" pitchFamily="34" charset="0"/>
              </a:rPr>
              <a:t>John 8:31-36</a:t>
            </a:r>
          </a:p>
        </p:txBody>
      </p:sp>
      <p:sp>
        <p:nvSpPr>
          <p:cNvPr id="7" name="TextBox 6">
            <a:extLst>
              <a:ext uri="{FF2B5EF4-FFF2-40B4-BE49-F238E27FC236}">
                <a16:creationId xmlns:a16="http://schemas.microsoft.com/office/drawing/2014/main" id="{3873F74F-8F9E-E74B-B51F-1C75AC268DFA}"/>
              </a:ext>
            </a:extLst>
          </p:cNvPr>
          <p:cNvSpPr txBox="1"/>
          <p:nvPr/>
        </p:nvSpPr>
        <p:spPr>
          <a:xfrm>
            <a:off x="662046" y="1410283"/>
            <a:ext cx="7977809" cy="2292935"/>
          </a:xfrm>
          <a:prstGeom prst="rect">
            <a:avLst/>
          </a:prstGeom>
          <a:noFill/>
        </p:spPr>
        <p:txBody>
          <a:bodyPr wrap="square" numCol="1" rtlCol="0">
            <a:spAutoFit/>
          </a:bodyPr>
          <a:lstStyle/>
          <a:p>
            <a:pPr algn="ctr">
              <a:spcAft>
                <a:spcPts val="600"/>
              </a:spcAft>
            </a:pPr>
            <a:r>
              <a:rPr lang="en-US" sz="3200" b="1" dirty="0">
                <a:latin typeface="Calibri" panose="020F0502020204030204" pitchFamily="34" charset="0"/>
                <a:cs typeface="Calibri" panose="020F0502020204030204" pitchFamily="34" charset="0"/>
              </a:rPr>
              <a:t>The Danger of the Plague of Sin</a:t>
            </a:r>
          </a:p>
          <a:p>
            <a:pPr algn="ctr">
              <a:spcAft>
                <a:spcPts val="600"/>
              </a:spcAft>
            </a:pPr>
            <a:r>
              <a:rPr lang="en-US" sz="3200" b="1" dirty="0">
                <a:latin typeface="Calibri" panose="020F0502020204030204" pitchFamily="34" charset="0"/>
                <a:cs typeface="Calibri" panose="020F0502020204030204" pitchFamily="34" charset="0"/>
              </a:rPr>
              <a:t>Puts One in Bondage</a:t>
            </a:r>
          </a:p>
          <a:p>
            <a:pPr algn="ctr">
              <a:spcAft>
                <a:spcPts val="600"/>
              </a:spcAft>
            </a:pPr>
            <a:r>
              <a:rPr lang="en-US" sz="3200" b="1" dirty="0">
                <a:latin typeface="Calibri" panose="020F0502020204030204" pitchFamily="34" charset="0"/>
                <a:cs typeface="Calibri" panose="020F0502020204030204" pitchFamily="34" charset="0"/>
              </a:rPr>
              <a:t>Makes One a Slave</a:t>
            </a:r>
          </a:p>
          <a:p>
            <a:pPr algn="ctr">
              <a:spcAft>
                <a:spcPts val="600"/>
              </a:spcAft>
            </a:pPr>
            <a:r>
              <a:rPr lang="en-US" sz="3200" b="1" dirty="0">
                <a:latin typeface="Calibri" panose="020F0502020204030204" pitchFamily="34" charset="0"/>
                <a:cs typeface="Calibri" panose="020F0502020204030204" pitchFamily="34" charset="0"/>
              </a:rPr>
              <a:t>Puts One in Need of Liberation</a:t>
            </a:r>
          </a:p>
        </p:txBody>
      </p:sp>
    </p:spTree>
    <p:extLst>
      <p:ext uri="{BB962C8B-B14F-4D97-AF65-F5344CB8AC3E}">
        <p14:creationId xmlns:p14="http://schemas.microsoft.com/office/powerpoint/2010/main" val="2127335279"/>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strVal val="#ppt_w*0.70"/>
                                          </p:val>
                                        </p:tav>
                                        <p:tav tm="100000">
                                          <p:val>
                                            <p:strVal val="#ppt_w"/>
                                          </p:val>
                                        </p:tav>
                                      </p:tavLst>
                                    </p:anim>
                                    <p:anim calcmode="lin" valueType="num">
                                      <p:cBhvr>
                                        <p:cTn id="8" dur="1000" fill="hold"/>
                                        <p:tgtEl>
                                          <p:spTgt spid="15"/>
                                        </p:tgtEl>
                                        <p:attrNameLst>
                                          <p:attrName>ppt_h</p:attrName>
                                        </p:attrNameLst>
                                      </p:cBhvr>
                                      <p:tavLst>
                                        <p:tav tm="0">
                                          <p:val>
                                            <p:strVal val="#ppt_h"/>
                                          </p:val>
                                        </p:tav>
                                        <p:tav tm="100000">
                                          <p:val>
                                            <p:strVal val="#ppt_h"/>
                                          </p:val>
                                        </p:tav>
                                      </p:tavLst>
                                    </p:anim>
                                    <p:animEffect transition="in" filter="fade">
                                      <p:cBhvr>
                                        <p:cTn id="9" dur="10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Effect transition="in" filter="fade">
                                      <p:cBhvr>
                                        <p:cTn id="21" dur="1000"/>
                                        <p:tgtEl>
                                          <p:spTgt spid="7">
                                            <p:txEl>
                                              <p:pRg st="1" end="1"/>
                                            </p:txEl>
                                          </p:spTgt>
                                        </p:tgtEl>
                                      </p:cBhvr>
                                    </p:animEffect>
                                    <p:anim calcmode="lin" valueType="num">
                                      <p:cBhvr>
                                        <p:cTn id="22"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Effect transition="in" filter="fade">
                                      <p:cBhvr>
                                        <p:cTn id="28" dur="1000"/>
                                        <p:tgtEl>
                                          <p:spTgt spid="7">
                                            <p:txEl>
                                              <p:pRg st="2" end="2"/>
                                            </p:txEl>
                                          </p:spTgt>
                                        </p:tgtEl>
                                      </p:cBhvr>
                                    </p:animEffect>
                                    <p:anim calcmode="lin" valueType="num">
                                      <p:cBhvr>
                                        <p:cTn id="29"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Effect transition="in" filter="fade">
                                      <p:cBhvr>
                                        <p:cTn id="35" dur="1000"/>
                                        <p:tgtEl>
                                          <p:spTgt spid="7">
                                            <p:txEl>
                                              <p:pRg st="3" end="3"/>
                                            </p:txEl>
                                          </p:spTgt>
                                        </p:tgtEl>
                                      </p:cBhvr>
                                    </p:animEffect>
                                    <p:anim calcmode="lin" valueType="num">
                                      <p:cBhvr>
                                        <p:cTn id="36"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1000" fill="hold"/>
                                        <p:tgtEl>
                                          <p:spTgt spid="14"/>
                                        </p:tgtEl>
                                        <p:attrNameLst>
                                          <p:attrName>ppt_w</p:attrName>
                                        </p:attrNameLst>
                                      </p:cBhvr>
                                      <p:tavLst>
                                        <p:tav tm="0">
                                          <p:val>
                                            <p:strVal val="#ppt_w*0.70"/>
                                          </p:val>
                                        </p:tav>
                                        <p:tav tm="100000">
                                          <p:val>
                                            <p:strVal val="#ppt_w"/>
                                          </p:val>
                                        </p:tav>
                                      </p:tavLst>
                                    </p:anim>
                                    <p:anim calcmode="lin" valueType="num">
                                      <p:cBhvr>
                                        <p:cTn id="43" dur="1000" fill="hold"/>
                                        <p:tgtEl>
                                          <p:spTgt spid="14"/>
                                        </p:tgtEl>
                                        <p:attrNameLst>
                                          <p:attrName>ppt_h</p:attrName>
                                        </p:attrNameLst>
                                      </p:cBhvr>
                                      <p:tavLst>
                                        <p:tav tm="0">
                                          <p:val>
                                            <p:strVal val="#ppt_h"/>
                                          </p:val>
                                        </p:tav>
                                        <p:tav tm="100000">
                                          <p:val>
                                            <p:strVal val="#ppt_h"/>
                                          </p:val>
                                        </p:tav>
                                      </p:tavLst>
                                    </p:anim>
                                    <p:animEffect transition="in" filter="fade">
                                      <p:cBhvr>
                                        <p:cTn id="4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7"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005493"/>
            </a:gs>
            <a:gs pos="100000">
              <a:srgbClr val="011893"/>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57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pic>
        <p:nvPicPr>
          <p:cNvPr id="5" name="Picture 4">
            <a:extLst>
              <a:ext uri="{FF2B5EF4-FFF2-40B4-BE49-F238E27FC236}">
                <a16:creationId xmlns:a16="http://schemas.microsoft.com/office/drawing/2014/main" id="{9167438A-2B82-1E45-916F-1699C065E8D8}"/>
              </a:ext>
            </a:extLst>
          </p:cNvPr>
          <p:cNvPicPr>
            <a:picLocks noChangeAspect="1"/>
          </p:cNvPicPr>
          <p:nvPr/>
        </p:nvPicPr>
        <p:blipFill>
          <a:blip r:embed="rId2"/>
          <a:stretch>
            <a:fillRect/>
          </a:stretch>
        </p:blipFill>
        <p:spPr>
          <a:xfrm>
            <a:off x="504144" y="4171353"/>
            <a:ext cx="8135712" cy="1257897"/>
          </a:xfrm>
          <a:prstGeom prst="rect">
            <a:avLst/>
          </a:prstGeom>
          <a:ln>
            <a:noFill/>
          </a:ln>
        </p:spPr>
      </p:pic>
      <p:sp>
        <p:nvSpPr>
          <p:cNvPr id="14" name="Title 1">
            <a:extLst>
              <a:ext uri="{FF2B5EF4-FFF2-40B4-BE49-F238E27FC236}">
                <a16:creationId xmlns:a16="http://schemas.microsoft.com/office/drawing/2014/main" id="{476756A1-BB61-8242-B3CC-1D13D7235C1D}"/>
              </a:ext>
            </a:extLst>
          </p:cNvPr>
          <p:cNvSpPr txBox="1">
            <a:spLocks/>
          </p:cNvSpPr>
          <p:nvPr/>
        </p:nvSpPr>
        <p:spPr>
          <a:xfrm>
            <a:off x="504144" y="4348898"/>
            <a:ext cx="8135712" cy="90280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lang="en-US" sz="2700" i="0" kern="1200" cap="none" spc="0" baseline="0" dirty="0">
                <a:solidFill>
                  <a:schemeClr val="tx1">
                    <a:lumMod val="85000"/>
                    <a:lumOff val="15000"/>
                  </a:schemeClr>
                </a:solidFill>
                <a:effectLst/>
                <a:latin typeface="+mj-lt"/>
                <a:ea typeface="+mn-ea"/>
                <a:cs typeface="+mn-cs"/>
              </a:defRPr>
            </a:lvl1pPr>
          </a:lstStyle>
          <a:p>
            <a:pPr algn="ctr"/>
            <a:r>
              <a:rPr lang="en-US" sz="4000" b="1" i="1" dirty="0">
                <a:latin typeface="Calibri" panose="020F0502020204030204" pitchFamily="34" charset="0"/>
                <a:cs typeface="Calibri" panose="020F0502020204030204" pitchFamily="34" charset="0"/>
              </a:rPr>
              <a:t>What If We Treated Sin Like a Virus?</a:t>
            </a:r>
          </a:p>
        </p:txBody>
      </p:sp>
      <p:sp>
        <p:nvSpPr>
          <p:cNvPr id="15" name="TextBox 14">
            <a:extLst>
              <a:ext uri="{FF2B5EF4-FFF2-40B4-BE49-F238E27FC236}">
                <a16:creationId xmlns:a16="http://schemas.microsoft.com/office/drawing/2014/main" id="{11A7E136-B5BA-234F-B75B-0F6379252512}"/>
              </a:ext>
            </a:extLst>
          </p:cNvPr>
          <p:cNvSpPr txBox="1"/>
          <p:nvPr/>
        </p:nvSpPr>
        <p:spPr>
          <a:xfrm>
            <a:off x="662046" y="792273"/>
            <a:ext cx="7977809" cy="1569660"/>
          </a:xfrm>
          <a:prstGeom prst="rect">
            <a:avLst/>
          </a:prstGeom>
          <a:noFill/>
        </p:spPr>
        <p:txBody>
          <a:bodyPr wrap="square" rtlCol="0">
            <a:spAutoFit/>
          </a:bodyPr>
          <a:lstStyle/>
          <a:p>
            <a:pPr algn="ctr">
              <a:spcAft>
                <a:spcPts val="600"/>
              </a:spcAft>
            </a:pPr>
            <a:r>
              <a:rPr lang="en-US" sz="4800" b="1" dirty="0">
                <a:latin typeface="Calibri" panose="020F0502020204030204" pitchFamily="34" charset="0"/>
                <a:cs typeface="Calibri" panose="020F0502020204030204" pitchFamily="34" charset="0"/>
              </a:rPr>
              <a:t>We would protect ourselves from it.</a:t>
            </a:r>
          </a:p>
        </p:txBody>
      </p:sp>
      <p:sp>
        <p:nvSpPr>
          <p:cNvPr id="7" name="TextBox 6">
            <a:extLst>
              <a:ext uri="{FF2B5EF4-FFF2-40B4-BE49-F238E27FC236}">
                <a16:creationId xmlns:a16="http://schemas.microsoft.com/office/drawing/2014/main" id="{3873F74F-8F9E-E74B-B51F-1C75AC268DFA}"/>
              </a:ext>
            </a:extLst>
          </p:cNvPr>
          <p:cNvSpPr txBox="1"/>
          <p:nvPr/>
        </p:nvSpPr>
        <p:spPr>
          <a:xfrm>
            <a:off x="662046" y="2809767"/>
            <a:ext cx="7977809" cy="646331"/>
          </a:xfrm>
          <a:prstGeom prst="rect">
            <a:avLst/>
          </a:prstGeom>
          <a:noFill/>
        </p:spPr>
        <p:txBody>
          <a:bodyPr wrap="square" numCol="1" rtlCol="0">
            <a:spAutoFit/>
          </a:bodyPr>
          <a:lstStyle/>
          <a:p>
            <a:pPr algn="ctr">
              <a:spcAft>
                <a:spcPts val="600"/>
              </a:spcAft>
            </a:pPr>
            <a:r>
              <a:rPr lang="en-US" sz="3600" b="1" dirty="0">
                <a:latin typeface="Calibri" panose="020F0502020204030204" pitchFamily="34" charset="0"/>
                <a:cs typeface="Calibri" panose="020F0502020204030204" pitchFamily="34" charset="0"/>
              </a:rPr>
              <a:t>1 Peter 5:8-9</a:t>
            </a:r>
          </a:p>
        </p:txBody>
      </p:sp>
    </p:spTree>
    <p:extLst>
      <p:ext uri="{BB962C8B-B14F-4D97-AF65-F5344CB8AC3E}">
        <p14:creationId xmlns:p14="http://schemas.microsoft.com/office/powerpoint/2010/main" val="3519176279"/>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005493"/>
            </a:gs>
            <a:gs pos="100000">
              <a:srgbClr val="011893"/>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57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pic>
        <p:nvPicPr>
          <p:cNvPr id="5" name="Picture 4">
            <a:extLst>
              <a:ext uri="{FF2B5EF4-FFF2-40B4-BE49-F238E27FC236}">
                <a16:creationId xmlns:a16="http://schemas.microsoft.com/office/drawing/2014/main" id="{9167438A-2B82-1E45-916F-1699C065E8D8}"/>
              </a:ext>
            </a:extLst>
          </p:cNvPr>
          <p:cNvPicPr>
            <a:picLocks noChangeAspect="1"/>
          </p:cNvPicPr>
          <p:nvPr/>
        </p:nvPicPr>
        <p:blipFill>
          <a:blip r:embed="rId2"/>
          <a:stretch>
            <a:fillRect/>
          </a:stretch>
        </p:blipFill>
        <p:spPr>
          <a:xfrm>
            <a:off x="504144" y="4171353"/>
            <a:ext cx="8135712" cy="1257897"/>
          </a:xfrm>
          <a:prstGeom prst="rect">
            <a:avLst/>
          </a:prstGeom>
          <a:ln>
            <a:noFill/>
          </a:ln>
        </p:spPr>
      </p:pic>
      <p:sp>
        <p:nvSpPr>
          <p:cNvPr id="14" name="Title 1">
            <a:extLst>
              <a:ext uri="{FF2B5EF4-FFF2-40B4-BE49-F238E27FC236}">
                <a16:creationId xmlns:a16="http://schemas.microsoft.com/office/drawing/2014/main" id="{476756A1-BB61-8242-B3CC-1D13D7235C1D}"/>
              </a:ext>
            </a:extLst>
          </p:cNvPr>
          <p:cNvSpPr txBox="1">
            <a:spLocks/>
          </p:cNvSpPr>
          <p:nvPr/>
        </p:nvSpPr>
        <p:spPr>
          <a:xfrm>
            <a:off x="504144" y="4348898"/>
            <a:ext cx="8135712" cy="90280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lang="en-US" sz="2700" i="0" kern="1200" cap="none" spc="0" baseline="0" dirty="0">
                <a:solidFill>
                  <a:schemeClr val="tx1">
                    <a:lumMod val="85000"/>
                    <a:lumOff val="15000"/>
                  </a:schemeClr>
                </a:solidFill>
                <a:effectLst/>
                <a:latin typeface="+mj-lt"/>
                <a:ea typeface="+mn-ea"/>
                <a:cs typeface="+mn-cs"/>
              </a:defRPr>
            </a:lvl1pPr>
          </a:lstStyle>
          <a:p>
            <a:pPr algn="ctr"/>
            <a:r>
              <a:rPr lang="en-US" sz="4000" b="1" i="1" dirty="0">
                <a:latin typeface="Calibri" panose="020F0502020204030204" pitchFamily="34" charset="0"/>
                <a:cs typeface="Calibri" panose="020F0502020204030204" pitchFamily="34" charset="0"/>
              </a:rPr>
              <a:t>What If We Treated Sin Like a Virus?</a:t>
            </a:r>
          </a:p>
        </p:txBody>
      </p:sp>
      <p:sp>
        <p:nvSpPr>
          <p:cNvPr id="15" name="TextBox 14">
            <a:extLst>
              <a:ext uri="{FF2B5EF4-FFF2-40B4-BE49-F238E27FC236}">
                <a16:creationId xmlns:a16="http://schemas.microsoft.com/office/drawing/2014/main" id="{11A7E136-B5BA-234F-B75B-0F6379252512}"/>
              </a:ext>
            </a:extLst>
          </p:cNvPr>
          <p:cNvSpPr txBox="1"/>
          <p:nvPr/>
        </p:nvSpPr>
        <p:spPr>
          <a:xfrm>
            <a:off x="662046" y="792273"/>
            <a:ext cx="7977809" cy="1569660"/>
          </a:xfrm>
          <a:prstGeom prst="rect">
            <a:avLst/>
          </a:prstGeom>
          <a:noFill/>
        </p:spPr>
        <p:txBody>
          <a:bodyPr wrap="square" rtlCol="0">
            <a:spAutoFit/>
          </a:bodyPr>
          <a:lstStyle/>
          <a:p>
            <a:pPr algn="ctr">
              <a:spcAft>
                <a:spcPts val="600"/>
              </a:spcAft>
            </a:pPr>
            <a:r>
              <a:rPr lang="en-US" sz="4800" b="1" dirty="0">
                <a:latin typeface="Calibri" panose="020F0502020204030204" pitchFamily="34" charset="0"/>
                <a:cs typeface="Calibri" panose="020F0502020204030204" pitchFamily="34" charset="0"/>
              </a:rPr>
              <a:t>We would make sure we don't spread it to others.</a:t>
            </a:r>
          </a:p>
        </p:txBody>
      </p:sp>
      <p:sp>
        <p:nvSpPr>
          <p:cNvPr id="7" name="TextBox 6">
            <a:extLst>
              <a:ext uri="{FF2B5EF4-FFF2-40B4-BE49-F238E27FC236}">
                <a16:creationId xmlns:a16="http://schemas.microsoft.com/office/drawing/2014/main" id="{3873F74F-8F9E-E74B-B51F-1C75AC268DFA}"/>
              </a:ext>
            </a:extLst>
          </p:cNvPr>
          <p:cNvSpPr txBox="1"/>
          <p:nvPr/>
        </p:nvSpPr>
        <p:spPr>
          <a:xfrm>
            <a:off x="662046" y="2809767"/>
            <a:ext cx="7977809" cy="646331"/>
          </a:xfrm>
          <a:prstGeom prst="rect">
            <a:avLst/>
          </a:prstGeom>
          <a:noFill/>
        </p:spPr>
        <p:txBody>
          <a:bodyPr wrap="square" numCol="1" rtlCol="0">
            <a:spAutoFit/>
          </a:bodyPr>
          <a:lstStyle/>
          <a:p>
            <a:pPr algn="ctr">
              <a:spcAft>
                <a:spcPts val="600"/>
              </a:spcAft>
            </a:pPr>
            <a:r>
              <a:rPr lang="en-US" sz="3600" b="1" dirty="0">
                <a:latin typeface="Calibri" panose="020F0502020204030204" pitchFamily="34" charset="0"/>
                <a:cs typeface="Calibri" panose="020F0502020204030204" pitchFamily="34" charset="0"/>
              </a:rPr>
              <a:t>Matthew 18:6-9</a:t>
            </a:r>
          </a:p>
        </p:txBody>
      </p:sp>
    </p:spTree>
    <p:extLst>
      <p:ext uri="{BB962C8B-B14F-4D97-AF65-F5344CB8AC3E}">
        <p14:creationId xmlns:p14="http://schemas.microsoft.com/office/powerpoint/2010/main" val="551585170"/>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005493"/>
            </a:gs>
            <a:gs pos="100000">
              <a:srgbClr val="011893"/>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57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pic>
        <p:nvPicPr>
          <p:cNvPr id="5" name="Picture 4">
            <a:extLst>
              <a:ext uri="{FF2B5EF4-FFF2-40B4-BE49-F238E27FC236}">
                <a16:creationId xmlns:a16="http://schemas.microsoft.com/office/drawing/2014/main" id="{9167438A-2B82-1E45-916F-1699C065E8D8}"/>
              </a:ext>
            </a:extLst>
          </p:cNvPr>
          <p:cNvPicPr>
            <a:picLocks noChangeAspect="1"/>
          </p:cNvPicPr>
          <p:nvPr/>
        </p:nvPicPr>
        <p:blipFill>
          <a:blip r:embed="rId2"/>
          <a:stretch>
            <a:fillRect/>
          </a:stretch>
        </p:blipFill>
        <p:spPr>
          <a:xfrm>
            <a:off x="504144" y="4171353"/>
            <a:ext cx="8135712" cy="1257897"/>
          </a:xfrm>
          <a:prstGeom prst="rect">
            <a:avLst/>
          </a:prstGeom>
          <a:ln>
            <a:noFill/>
          </a:ln>
        </p:spPr>
      </p:pic>
      <p:sp>
        <p:nvSpPr>
          <p:cNvPr id="14" name="Title 1">
            <a:extLst>
              <a:ext uri="{FF2B5EF4-FFF2-40B4-BE49-F238E27FC236}">
                <a16:creationId xmlns:a16="http://schemas.microsoft.com/office/drawing/2014/main" id="{476756A1-BB61-8242-B3CC-1D13D7235C1D}"/>
              </a:ext>
            </a:extLst>
          </p:cNvPr>
          <p:cNvSpPr txBox="1">
            <a:spLocks/>
          </p:cNvSpPr>
          <p:nvPr/>
        </p:nvSpPr>
        <p:spPr>
          <a:xfrm>
            <a:off x="504144" y="4348898"/>
            <a:ext cx="8135712" cy="90280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lang="en-US" sz="2700" i="0" kern="1200" cap="none" spc="0" baseline="0" dirty="0">
                <a:solidFill>
                  <a:schemeClr val="tx1">
                    <a:lumMod val="85000"/>
                    <a:lumOff val="15000"/>
                  </a:schemeClr>
                </a:solidFill>
                <a:effectLst/>
                <a:latin typeface="+mj-lt"/>
                <a:ea typeface="+mn-ea"/>
                <a:cs typeface="+mn-cs"/>
              </a:defRPr>
            </a:lvl1pPr>
          </a:lstStyle>
          <a:p>
            <a:pPr algn="ctr"/>
            <a:r>
              <a:rPr lang="en-US" sz="4000" b="1" i="1" dirty="0">
                <a:latin typeface="Calibri" panose="020F0502020204030204" pitchFamily="34" charset="0"/>
                <a:cs typeface="Calibri" panose="020F0502020204030204" pitchFamily="34" charset="0"/>
              </a:rPr>
              <a:t>What If We Treated Sin Like a Virus?</a:t>
            </a:r>
          </a:p>
        </p:txBody>
      </p:sp>
      <p:sp>
        <p:nvSpPr>
          <p:cNvPr id="15" name="TextBox 14">
            <a:extLst>
              <a:ext uri="{FF2B5EF4-FFF2-40B4-BE49-F238E27FC236}">
                <a16:creationId xmlns:a16="http://schemas.microsoft.com/office/drawing/2014/main" id="{11A7E136-B5BA-234F-B75B-0F6379252512}"/>
              </a:ext>
            </a:extLst>
          </p:cNvPr>
          <p:cNvSpPr txBox="1"/>
          <p:nvPr/>
        </p:nvSpPr>
        <p:spPr>
          <a:xfrm>
            <a:off x="662046" y="792273"/>
            <a:ext cx="7977809" cy="1569660"/>
          </a:xfrm>
          <a:prstGeom prst="rect">
            <a:avLst/>
          </a:prstGeom>
          <a:noFill/>
        </p:spPr>
        <p:txBody>
          <a:bodyPr wrap="square" rtlCol="0">
            <a:spAutoFit/>
          </a:bodyPr>
          <a:lstStyle/>
          <a:p>
            <a:pPr algn="ctr">
              <a:spcAft>
                <a:spcPts val="600"/>
              </a:spcAft>
            </a:pPr>
            <a:r>
              <a:rPr lang="en-US" sz="4800" b="1" dirty="0">
                <a:latin typeface="Calibri" panose="020F0502020204030204" pitchFamily="34" charset="0"/>
                <a:cs typeface="Calibri" panose="020F0502020204030204" pitchFamily="34" charset="0"/>
              </a:rPr>
              <a:t>We would practice “social distancing.”</a:t>
            </a:r>
          </a:p>
        </p:txBody>
      </p:sp>
      <p:sp>
        <p:nvSpPr>
          <p:cNvPr id="7" name="TextBox 6">
            <a:extLst>
              <a:ext uri="{FF2B5EF4-FFF2-40B4-BE49-F238E27FC236}">
                <a16:creationId xmlns:a16="http://schemas.microsoft.com/office/drawing/2014/main" id="{3873F74F-8F9E-E74B-B51F-1C75AC268DFA}"/>
              </a:ext>
            </a:extLst>
          </p:cNvPr>
          <p:cNvSpPr txBox="1"/>
          <p:nvPr/>
        </p:nvSpPr>
        <p:spPr>
          <a:xfrm>
            <a:off x="662046" y="2809767"/>
            <a:ext cx="7977809" cy="646331"/>
          </a:xfrm>
          <a:prstGeom prst="rect">
            <a:avLst/>
          </a:prstGeom>
          <a:noFill/>
        </p:spPr>
        <p:txBody>
          <a:bodyPr wrap="square" numCol="1" rtlCol="0">
            <a:spAutoFit/>
          </a:bodyPr>
          <a:lstStyle/>
          <a:p>
            <a:pPr algn="ctr">
              <a:spcAft>
                <a:spcPts val="600"/>
              </a:spcAft>
            </a:pPr>
            <a:r>
              <a:rPr lang="en-US" sz="3600" b="1" dirty="0">
                <a:latin typeface="Calibri" panose="020F0502020204030204" pitchFamily="34" charset="0"/>
                <a:cs typeface="Calibri" panose="020F0502020204030204" pitchFamily="34" charset="0"/>
              </a:rPr>
              <a:t>Ephesians 5:8-16</a:t>
            </a:r>
          </a:p>
        </p:txBody>
      </p:sp>
    </p:spTree>
    <p:extLst>
      <p:ext uri="{BB962C8B-B14F-4D97-AF65-F5344CB8AC3E}">
        <p14:creationId xmlns:p14="http://schemas.microsoft.com/office/powerpoint/2010/main" val="3481614751"/>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rgbClr val="005493"/>
            </a:gs>
            <a:gs pos="100000">
              <a:srgbClr val="011893"/>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D15573D-0E45-4691-B525-471152EC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575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3"/>
          </a:p>
        </p:txBody>
      </p:sp>
      <p:pic>
        <p:nvPicPr>
          <p:cNvPr id="5" name="Picture 4">
            <a:extLst>
              <a:ext uri="{FF2B5EF4-FFF2-40B4-BE49-F238E27FC236}">
                <a16:creationId xmlns:a16="http://schemas.microsoft.com/office/drawing/2014/main" id="{9167438A-2B82-1E45-916F-1699C065E8D8}"/>
              </a:ext>
            </a:extLst>
          </p:cNvPr>
          <p:cNvPicPr>
            <a:picLocks noChangeAspect="1"/>
          </p:cNvPicPr>
          <p:nvPr/>
        </p:nvPicPr>
        <p:blipFill>
          <a:blip r:embed="rId2"/>
          <a:stretch>
            <a:fillRect/>
          </a:stretch>
        </p:blipFill>
        <p:spPr>
          <a:xfrm>
            <a:off x="504144" y="4171353"/>
            <a:ext cx="8135712" cy="1257897"/>
          </a:xfrm>
          <a:prstGeom prst="rect">
            <a:avLst/>
          </a:prstGeom>
          <a:ln>
            <a:noFill/>
          </a:ln>
        </p:spPr>
      </p:pic>
      <p:sp>
        <p:nvSpPr>
          <p:cNvPr id="14" name="Title 1">
            <a:extLst>
              <a:ext uri="{FF2B5EF4-FFF2-40B4-BE49-F238E27FC236}">
                <a16:creationId xmlns:a16="http://schemas.microsoft.com/office/drawing/2014/main" id="{476756A1-BB61-8242-B3CC-1D13D7235C1D}"/>
              </a:ext>
            </a:extLst>
          </p:cNvPr>
          <p:cNvSpPr txBox="1">
            <a:spLocks/>
          </p:cNvSpPr>
          <p:nvPr/>
        </p:nvSpPr>
        <p:spPr>
          <a:xfrm>
            <a:off x="504144" y="4348898"/>
            <a:ext cx="8135712" cy="902805"/>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lang="en-US" sz="2700" i="0" kern="1200" cap="none" spc="0" baseline="0" dirty="0">
                <a:solidFill>
                  <a:schemeClr val="tx1">
                    <a:lumMod val="85000"/>
                    <a:lumOff val="15000"/>
                  </a:schemeClr>
                </a:solidFill>
                <a:effectLst/>
                <a:latin typeface="+mj-lt"/>
                <a:ea typeface="+mn-ea"/>
                <a:cs typeface="+mn-cs"/>
              </a:defRPr>
            </a:lvl1pPr>
          </a:lstStyle>
          <a:p>
            <a:pPr algn="ctr"/>
            <a:r>
              <a:rPr lang="en-US" sz="4000" b="1" i="1" dirty="0">
                <a:latin typeface="Calibri" panose="020F0502020204030204" pitchFamily="34" charset="0"/>
                <a:cs typeface="Calibri" panose="020F0502020204030204" pitchFamily="34" charset="0"/>
              </a:rPr>
              <a:t>What If We Treated Sin Like a Virus?</a:t>
            </a:r>
          </a:p>
        </p:txBody>
      </p:sp>
      <p:sp>
        <p:nvSpPr>
          <p:cNvPr id="15" name="TextBox 14">
            <a:extLst>
              <a:ext uri="{FF2B5EF4-FFF2-40B4-BE49-F238E27FC236}">
                <a16:creationId xmlns:a16="http://schemas.microsoft.com/office/drawing/2014/main" id="{11A7E136-B5BA-234F-B75B-0F6379252512}"/>
              </a:ext>
            </a:extLst>
          </p:cNvPr>
          <p:cNvSpPr txBox="1"/>
          <p:nvPr/>
        </p:nvSpPr>
        <p:spPr>
          <a:xfrm>
            <a:off x="662046" y="496655"/>
            <a:ext cx="7977809" cy="2308324"/>
          </a:xfrm>
          <a:prstGeom prst="rect">
            <a:avLst/>
          </a:prstGeom>
          <a:noFill/>
        </p:spPr>
        <p:txBody>
          <a:bodyPr wrap="square" rtlCol="0">
            <a:spAutoFit/>
          </a:bodyPr>
          <a:lstStyle/>
          <a:p>
            <a:pPr algn="ctr">
              <a:spcAft>
                <a:spcPts val="600"/>
              </a:spcAft>
            </a:pPr>
            <a:r>
              <a:rPr lang="en-US" sz="4800" b="1" dirty="0">
                <a:latin typeface="Calibri" panose="020F0502020204030204" pitchFamily="34" charset="0"/>
                <a:cs typeface="Calibri" panose="020F0502020204030204" pitchFamily="34" charset="0"/>
              </a:rPr>
              <a:t>We would make sure it doesn't infect our congregation or family.</a:t>
            </a:r>
          </a:p>
        </p:txBody>
      </p:sp>
      <p:sp>
        <p:nvSpPr>
          <p:cNvPr id="7" name="TextBox 6">
            <a:extLst>
              <a:ext uri="{FF2B5EF4-FFF2-40B4-BE49-F238E27FC236}">
                <a16:creationId xmlns:a16="http://schemas.microsoft.com/office/drawing/2014/main" id="{3873F74F-8F9E-E74B-B51F-1C75AC268DFA}"/>
              </a:ext>
            </a:extLst>
          </p:cNvPr>
          <p:cNvSpPr txBox="1"/>
          <p:nvPr/>
        </p:nvSpPr>
        <p:spPr>
          <a:xfrm>
            <a:off x="662046" y="3100597"/>
            <a:ext cx="7977809" cy="646331"/>
          </a:xfrm>
          <a:prstGeom prst="rect">
            <a:avLst/>
          </a:prstGeom>
          <a:noFill/>
        </p:spPr>
        <p:txBody>
          <a:bodyPr wrap="square" numCol="1" rtlCol="0">
            <a:spAutoFit/>
          </a:bodyPr>
          <a:lstStyle/>
          <a:p>
            <a:pPr algn="ctr">
              <a:spcAft>
                <a:spcPts val="600"/>
              </a:spcAft>
            </a:pPr>
            <a:r>
              <a:rPr lang="en-US" sz="3600" b="1" dirty="0">
                <a:latin typeface="Calibri" panose="020F0502020204030204" pitchFamily="34" charset="0"/>
                <a:cs typeface="Calibri" panose="020F0502020204030204" pitchFamily="34" charset="0"/>
              </a:rPr>
              <a:t>1 Corinthians 5:1-7</a:t>
            </a:r>
          </a:p>
        </p:txBody>
      </p:sp>
    </p:spTree>
    <p:extLst>
      <p:ext uri="{BB962C8B-B14F-4D97-AF65-F5344CB8AC3E}">
        <p14:creationId xmlns:p14="http://schemas.microsoft.com/office/powerpoint/2010/main" val="412482110"/>
      </p:ext>
    </p:extLst>
  </p:cSld>
  <p:clrMapOvr>
    <a:overrideClrMapping bg1="dk1" tx1="lt1" bg2="dk2" tx2="lt2" accent1="accent1" accent2="accent2" accent3="accent3" accent4="accent4" accent5="accent5" accent6="accent6" hlink="hlink" folHlink="folHlink"/>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ppt_x</p:attrName>
                                        </p:attrNameLst>
                                      </p:cBhvr>
                                      <p:tavLst>
                                        <p:tav tm="0">
                                          <p:val>
                                            <p:strVal val="#ppt_x-.2"/>
                                          </p:val>
                                        </p:tav>
                                        <p:tav tm="100000">
                                          <p:val>
                                            <p:strVal val="#ppt_x"/>
                                          </p:val>
                                        </p:tav>
                                      </p:tavLst>
                                    </p:anim>
                                    <p:anim calcmode="lin" valueType="num">
                                      <p:cBhvr>
                                        <p:cTn id="8" dur="1000" fill="hold"/>
                                        <p:tgtEl>
                                          <p:spTgt spid="15"/>
                                        </p:tgtEl>
                                        <p:attrNameLst>
                                          <p:attrName>ppt_y</p:attrName>
                                        </p:attrNameLst>
                                      </p:cBhvr>
                                      <p:tavLst>
                                        <p:tav tm="0">
                                          <p:val>
                                            <p:strVal val="#ppt_y"/>
                                          </p:val>
                                        </p:tav>
                                        <p:tav tm="100000">
                                          <p:val>
                                            <p:strVal val="#ppt_y"/>
                                          </p:val>
                                        </p:tav>
                                      </p:tavLst>
                                    </p:anim>
                                    <p:animEffect transition="in" filter="wipe(right)" prLst="gradientSize: 0.1">
                                      <p:cBhvr>
                                        <p:cTn id="9" dur="1000"/>
                                        <p:tgtEl>
                                          <p:spTgt spid="15"/>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AnalogousFromLightSeedLeftStep">
      <a:dk1>
        <a:srgbClr val="000000"/>
      </a:dk1>
      <a:lt1>
        <a:srgbClr val="FFFFFF"/>
      </a:lt1>
      <a:dk2>
        <a:srgbClr val="243441"/>
      </a:dk2>
      <a:lt2>
        <a:srgbClr val="E8E7E2"/>
      </a:lt2>
      <a:accent1>
        <a:srgbClr val="969DC6"/>
      </a:accent1>
      <a:accent2>
        <a:srgbClr val="7FA0BA"/>
      </a:accent2>
      <a:accent3>
        <a:srgbClr val="82ABAC"/>
      </a:accent3>
      <a:accent4>
        <a:srgbClr val="76AD98"/>
      </a:accent4>
      <a:accent5>
        <a:srgbClr val="84AE8C"/>
      </a:accent5>
      <a:accent6>
        <a:srgbClr val="85B078"/>
      </a:accent6>
      <a:hlink>
        <a:srgbClr val="8B8354"/>
      </a:hlink>
      <a:folHlink>
        <a:srgbClr val="7F7F7F"/>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docProps/app.xml><?xml version="1.0" encoding="utf-8"?>
<Properties xmlns="http://schemas.openxmlformats.org/officeDocument/2006/extended-properties" xmlns:vt="http://schemas.openxmlformats.org/officeDocument/2006/docPropsVTypes">
  <TotalTime>93</TotalTime>
  <Words>452</Words>
  <Application>Microsoft Macintosh PowerPoint</Application>
  <PresentationFormat>On-screen Show (16:10)</PresentationFormat>
  <Paragraphs>63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Century Gothic</vt:lpstr>
      <vt:lpstr>Garamond</vt:lpstr>
      <vt:lpstr>Gill Sans MT</vt:lpstr>
      <vt:lpstr>SavonVTI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Pope</dc:creator>
  <cp:lastModifiedBy>Kyle Pope</cp:lastModifiedBy>
  <cp:revision>33</cp:revision>
  <dcterms:created xsi:type="dcterms:W3CDTF">2020-04-18T05:18:28Z</dcterms:created>
  <dcterms:modified xsi:type="dcterms:W3CDTF">2020-04-26T17:22:27Z</dcterms:modified>
</cp:coreProperties>
</file>