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1016" y="1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 cap="all" spc="1125" baseline="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cap="all" spc="3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0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8249673" y="4989220"/>
            <a:ext cx="790850" cy="391408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240552" y="544079"/>
            <a:ext cx="239956" cy="266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361089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8249673" y="4989220"/>
            <a:ext cx="790850" cy="391408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240552" y="544079"/>
            <a:ext cx="239956" cy="266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269115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2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5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8249673" y="4989220"/>
            <a:ext cx="790850" cy="391408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240552" y="544079"/>
            <a:ext cx="239956" cy="266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6145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8249673" y="4989220"/>
            <a:ext cx="790850" cy="391408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240552" y="544079"/>
            <a:ext cx="239956" cy="266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6381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8249673" y="4989220"/>
            <a:ext cx="790850" cy="391408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240552" y="544079"/>
            <a:ext cx="239956" cy="266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199271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8249673" y="4989220"/>
            <a:ext cx="790850" cy="391408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240552" y="544079"/>
            <a:ext cx="239956" cy="266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399301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8249673" y="4989220"/>
            <a:ext cx="790850" cy="391408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53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240552" y="544079"/>
            <a:ext cx="239956" cy="2666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350511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70C1110-E491-0547-B1FE-183FA9ADA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5628" r="-1" b="-1"/>
          <a:stretch/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8D6E6F-70C9-1342-9A28-CA81ABA7F28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H="1">
            <a:off x="-2164080" y="0"/>
            <a:ext cx="11308080" cy="5715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75" baseline="0">
                <a:solidFill>
                  <a:schemeClr val="tx1">
                    <a:tint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5/8/20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75" baseline="0">
                <a:solidFill>
                  <a:schemeClr val="tx1">
                    <a:tint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75" baseline="0">
                <a:solidFill>
                  <a:schemeClr val="tx1">
                    <a:tint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40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C4E8-EB7B-5245-8402-EEC0B44B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This Is Over.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437-97D2-494F-AAA6-953B085E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 I Remember What I Missed?</a:t>
            </a:r>
          </a:p>
          <a:p>
            <a:pPr marL="622300" lvl="1" indent="-279400"/>
            <a:r>
              <a:rPr lang="en-US" dirty="0"/>
              <a:t>Time with Others </a:t>
            </a:r>
            <a:r>
              <a:rPr lang="en-US" sz="2800" dirty="0"/>
              <a:t>(Eccl. 4:7-12)</a:t>
            </a:r>
          </a:p>
          <a:p>
            <a:pPr marL="622300" lvl="1" indent="-279400"/>
            <a:r>
              <a:rPr lang="en-US" dirty="0"/>
              <a:t>Singing Praises </a:t>
            </a:r>
            <a:r>
              <a:rPr lang="en-US" sz="2800" dirty="0"/>
              <a:t>(Eph. 5:18-20; Col. 3:15-16) </a:t>
            </a:r>
            <a:endParaRPr lang="en-US" dirty="0"/>
          </a:p>
          <a:p>
            <a:pPr marL="622300" lvl="1" indent="-279400"/>
            <a:r>
              <a:rPr lang="en-US" dirty="0"/>
              <a:t>Smiling Faces </a:t>
            </a:r>
            <a:r>
              <a:rPr lang="en-US" sz="2800" dirty="0"/>
              <a:t>(Phil. 4:4-8)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2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C4E8-EB7B-5245-8402-EEC0B44B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This Is Over.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437-97D2-494F-AAA6-953B085E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 I Appreciate How I Am Blessed?</a:t>
            </a:r>
          </a:p>
          <a:p>
            <a:pPr marL="622300" lvl="1" indent="-279400"/>
            <a:r>
              <a:rPr lang="en-US" dirty="0"/>
              <a:t>Common Resources </a:t>
            </a:r>
            <a:r>
              <a:rPr lang="en-US" sz="2800" dirty="0"/>
              <a:t>(1 Tim. 6:6-12)</a:t>
            </a:r>
          </a:p>
          <a:p>
            <a:pPr marL="622300" lvl="1" indent="-279400"/>
            <a:r>
              <a:rPr lang="en-US" dirty="0"/>
              <a:t>Restaurants </a:t>
            </a:r>
            <a:r>
              <a:rPr lang="en-US" sz="2800" dirty="0"/>
              <a:t>(Matt. 6:31-34)</a:t>
            </a:r>
            <a:endParaRPr lang="en-US" dirty="0"/>
          </a:p>
          <a:p>
            <a:pPr marL="622300" lvl="1" indent="-279400"/>
            <a:r>
              <a:rPr lang="en-US" dirty="0"/>
              <a:t>Freedom </a:t>
            </a:r>
            <a:r>
              <a:rPr lang="en-US" sz="2800" dirty="0"/>
              <a:t>(1 Tim. 2:1-4; Josh. 24:14-15)</a:t>
            </a:r>
            <a:endParaRPr lang="en-US" dirty="0"/>
          </a:p>
          <a:p>
            <a:pPr marL="622300" lvl="1" indent="-279400"/>
            <a:r>
              <a:rPr lang="en-US" dirty="0"/>
              <a:t>Technology </a:t>
            </a:r>
            <a:r>
              <a:rPr lang="en-US" sz="2800" dirty="0"/>
              <a:t>(Matt. 5:13-16)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8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C4E8-EB7B-5245-8402-EEC0B44B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This Is Over.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437-97D2-494F-AAA6-953B085E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 I Have Relationships to Mend?</a:t>
            </a:r>
          </a:p>
          <a:p>
            <a:pPr marL="622300" lvl="1" indent="-279400"/>
            <a:r>
              <a:rPr lang="en-US" dirty="0"/>
              <a:t>Hurtful Attitudes </a:t>
            </a:r>
            <a:r>
              <a:rPr lang="en-US" sz="2800" dirty="0"/>
              <a:t>(Eph. 4:29-32)</a:t>
            </a:r>
          </a:p>
          <a:p>
            <a:pPr marL="622300" lvl="1" indent="-279400"/>
            <a:r>
              <a:rPr lang="en-US" dirty="0"/>
              <a:t>Harsh Judgments </a:t>
            </a:r>
            <a:r>
              <a:rPr lang="en-US" sz="2800" dirty="0"/>
              <a:t>(Matt. 7:1-5)</a:t>
            </a:r>
            <a:endParaRPr lang="en-US" dirty="0"/>
          </a:p>
          <a:p>
            <a:pPr marL="622300" lvl="1" indent="-279400"/>
            <a:r>
              <a:rPr lang="en-US" dirty="0"/>
              <a:t>Unkind Words </a:t>
            </a:r>
            <a:r>
              <a:rPr lang="en-US" sz="2800" dirty="0"/>
              <a:t>(Gal. 5:13-16; Psa. 34:13-16)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4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C4E8-EB7B-5245-8402-EEC0B44B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This Is Over.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437-97D2-494F-AAA6-953B085E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 I Be Faithful to the Lord?</a:t>
            </a:r>
          </a:p>
          <a:p>
            <a:pPr marL="622300" lvl="1" indent="-279400"/>
            <a:r>
              <a:rPr lang="en-US" dirty="0"/>
              <a:t>Assembling as a Church </a:t>
            </a:r>
            <a:r>
              <a:rPr lang="en-US" sz="2800" dirty="0"/>
              <a:t>(Acts 2:46-47; 5:12; Heb. 10:24-25)</a:t>
            </a:r>
            <a:endParaRPr lang="en-US" dirty="0"/>
          </a:p>
          <a:p>
            <a:pPr marL="622300" lvl="1" indent="-279400"/>
            <a:r>
              <a:rPr lang="en-US" dirty="0"/>
              <a:t>Personal Bible Study </a:t>
            </a:r>
            <a:r>
              <a:rPr lang="en-US" sz="2800" dirty="0"/>
              <a:t>(Psa. 1:1-3)</a:t>
            </a:r>
            <a:endParaRPr lang="en-US" dirty="0"/>
          </a:p>
          <a:p>
            <a:pPr marL="622300" lvl="1" indent="-279400"/>
            <a:r>
              <a:rPr lang="en-US" dirty="0"/>
              <a:t>Serving Others </a:t>
            </a:r>
            <a:r>
              <a:rPr lang="en-US" sz="2800" dirty="0"/>
              <a:t>(Gal. 5:13; John 13:12-15)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1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unkyShapesVTI">
  <a:themeElements>
    <a:clrScheme name="AnalogousFromDarkSeedLeftStep">
      <a:dk1>
        <a:srgbClr val="000000"/>
      </a:dk1>
      <a:lt1>
        <a:srgbClr val="FFFFFF"/>
      </a:lt1>
      <a:dk2>
        <a:srgbClr val="243441"/>
      </a:dk2>
      <a:lt2>
        <a:srgbClr val="E3E8E2"/>
      </a:lt2>
      <a:accent1>
        <a:srgbClr val="C33BD5"/>
      </a:accent1>
      <a:accent2>
        <a:srgbClr val="7D3BC9"/>
      </a:accent2>
      <a:accent3>
        <a:srgbClr val="524AD9"/>
      </a:accent3>
      <a:accent4>
        <a:srgbClr val="2961C3"/>
      </a:accent4>
      <a:accent5>
        <a:srgbClr val="39AFD0"/>
      </a:accent5>
      <a:accent6>
        <a:srgbClr val="26B79A"/>
      </a:accent6>
      <a:hlink>
        <a:srgbClr val="3D89B9"/>
      </a:hlink>
      <a:folHlink>
        <a:srgbClr val="7F7F7F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172</Words>
  <Application>Microsoft Macintosh PowerPoint</Application>
  <PresentationFormat>On-screen Show (16:10)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Source Sans Pro</vt:lpstr>
      <vt:lpstr>Source Sans Pro SemiBold</vt:lpstr>
      <vt:lpstr>FunkyShapesVTI</vt:lpstr>
      <vt:lpstr>When This Is Over. . .</vt:lpstr>
      <vt:lpstr>When This Is Over. . .</vt:lpstr>
      <vt:lpstr>When This Is Over. . .</vt:lpstr>
      <vt:lpstr>When This Is Over. .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18</cp:revision>
  <cp:lastPrinted>2020-05-02T19:44:30Z</cp:lastPrinted>
  <dcterms:created xsi:type="dcterms:W3CDTF">2020-05-02T17:06:19Z</dcterms:created>
  <dcterms:modified xsi:type="dcterms:W3CDTF">2020-05-08T21:34:50Z</dcterms:modified>
</cp:coreProperties>
</file>