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63" r:id="rId3"/>
    <p:sldId id="264" r:id="rId4"/>
    <p:sldId id="257" r:id="rId5"/>
    <p:sldId id="266" r:id="rId6"/>
    <p:sldId id="258" r:id="rId7"/>
    <p:sldId id="259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3" y="997974"/>
            <a:ext cx="1761782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997973"/>
            <a:ext cx="630309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9" y="1709741"/>
            <a:ext cx="797405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9" y="4589466"/>
            <a:ext cx="797405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8" y="922096"/>
            <a:ext cx="8018449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9" y="2128684"/>
            <a:ext cx="3978313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2128684"/>
            <a:ext cx="3914775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5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8"/>
            <a:ext cx="3961644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5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8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7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7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1" y="781665"/>
            <a:ext cx="30701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5" y="2315500"/>
            <a:ext cx="30701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0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8" y="1066803"/>
            <a:ext cx="3077573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8" y="2552700"/>
            <a:ext cx="3077573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pPr/>
              <a:t>10/11/22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8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8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7" y="6356353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9" y="6356353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60" y="6356353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9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2" y="1540044"/>
            <a:ext cx="678581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60375">
              <a:spcAft>
                <a:spcPts val="600"/>
              </a:spcAft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Samaritan (John 4:5-9)</a:t>
            </a:r>
          </a:p>
          <a:p>
            <a:pPr marL="4603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Modern use: Charitable person (Luke 10:25-37); Superhero</a:t>
            </a:r>
          </a:p>
          <a:p>
            <a:pPr marL="4603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Origin (ancient use): Jewish mixed race and religion (2 Kings 17:22-34)</a:t>
            </a:r>
          </a:p>
          <a:p>
            <a:pPr marL="4603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Opponents of post-exile Jews (Ezra 4:1-4; Neh. 4:7-8). Sanballat built temple on Mt. Gerizim (Josephus, </a:t>
            </a:r>
            <a:r>
              <a:rPr lang="en-US" sz="29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Ant. </a:t>
            </a: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11.7.2–8.7)</a:t>
            </a:r>
          </a:p>
        </p:txBody>
      </p:sp>
    </p:spTree>
    <p:extLst>
      <p:ext uri="{BB962C8B-B14F-4D97-AF65-F5344CB8AC3E}">
        <p14:creationId xmlns:p14="http://schemas.microsoft.com/office/powerpoint/2010/main" val="344109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2" y="1540044"/>
            <a:ext cx="678581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60375">
              <a:spcAft>
                <a:spcPts val="600"/>
              </a:spcAft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Samaritan (John 4:5-9)</a:t>
            </a:r>
          </a:p>
          <a:p>
            <a:pPr marL="4603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128 BC, John Hyrcanus destroyed temple (Jos. </a:t>
            </a:r>
            <a:r>
              <a:rPr lang="en-US" sz="29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Ant.</a:t>
            </a: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13.9.1)</a:t>
            </a:r>
          </a:p>
          <a:p>
            <a:pPr marL="4603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Modern sect in Nablus (claim earlier origin; follow distinct Pentateuch)</a:t>
            </a:r>
          </a:p>
          <a:p>
            <a:pPr marL="4603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1st Century, Jews avoided contact: limited commission (Matt. 10:5); fore-shadows great commission (Acts 8:25)</a:t>
            </a:r>
          </a:p>
        </p:txBody>
      </p:sp>
    </p:spTree>
    <p:extLst>
      <p:ext uri="{BB962C8B-B14F-4D97-AF65-F5344CB8AC3E}">
        <p14:creationId xmlns:p14="http://schemas.microsoft.com/office/powerpoint/2010/main" val="178731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2" y="1540044"/>
            <a:ext cx="6673517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60375">
              <a:spcAft>
                <a:spcPts val="600"/>
              </a:spcAft>
              <a:buAutoNum type="arabicPeriod"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Samaritan (John 4:5-9)</a:t>
            </a:r>
          </a:p>
          <a:p>
            <a:pPr marL="460375">
              <a:spcAft>
                <a:spcPts val="12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 reached out to those rejected and untouchable (Matt. 8:1-3; 9:9-13)</a:t>
            </a:r>
          </a:p>
          <a:p>
            <a:pPr marL="15875" algn="ctr">
              <a:spcAft>
                <a:spcPts val="600"/>
              </a:spcAft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 reaches out to you and me!</a:t>
            </a:r>
          </a:p>
        </p:txBody>
      </p:sp>
    </p:spTree>
    <p:extLst>
      <p:ext uri="{BB962C8B-B14F-4D97-AF65-F5344CB8AC3E}">
        <p14:creationId xmlns:p14="http://schemas.microsoft.com/office/powerpoint/2010/main" val="279914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2" y="1540044"/>
            <a:ext cx="66895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2. Living Water (John 4:10-15)</a:t>
            </a:r>
            <a:endParaRPr lang="en-US" sz="29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God = fountain of living water Israel rejected (Jer. 2:13; 17:13)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Jesus’s claim is a claim of Deity.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Fountain promised (Zech. 12:10; 13:1, 7; 14:8-9)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Jesus’s claim is a claim of fulfillment. </a:t>
            </a:r>
          </a:p>
        </p:txBody>
      </p:sp>
    </p:spTree>
    <p:extLst>
      <p:ext uri="{BB962C8B-B14F-4D97-AF65-F5344CB8AC3E}">
        <p14:creationId xmlns:p14="http://schemas.microsoft.com/office/powerpoint/2010/main" val="111430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2" y="1540044"/>
            <a:ext cx="66895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2. Living Water (John 4:10-15)</a:t>
            </a:r>
            <a:endParaRPr lang="en-US" sz="29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 offers the believer “living waters” (John 7:37-40).</a:t>
            </a:r>
          </a:p>
          <a:p>
            <a:pPr marL="460375">
              <a:spcAft>
                <a:spcPts val="12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Holy Spirit brings the gospel of salvation in the heart (Rom. 1:16).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" algn="ctr">
              <a:spcAft>
                <a:spcPts val="600"/>
              </a:spcAft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we drink of this </a:t>
            </a:r>
            <a:r>
              <a:rPr lang="en-US" sz="3600" b="1" i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water?</a:t>
            </a:r>
            <a:r>
              <a:rPr lang="en-US" sz="36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1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3" y="1540044"/>
            <a:ext cx="69783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3. He Knows Us (John 4:16-18)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Why this discussion? (John 4:28-29)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 made claims of fulfillment and Deity —God knows all things (Ps. 139:1-4).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God searches our hearts (1 Chron. 28:9).</a:t>
            </a:r>
            <a:endParaRPr lang="en-US" sz="2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" algn="ctr">
              <a:spcAft>
                <a:spcPts val="600"/>
              </a:spcAft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you and I </a:t>
            </a:r>
            <a:r>
              <a:rPr lang="en-US" sz="3600" b="1" i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seek the One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who knows us through and through?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8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3" y="1540044"/>
            <a:ext cx="66253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4. True Worship (John 4:19-24)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Gerizim, mount of blessing (Deut. 11:29; 27:12; Josh. 8:33)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Site of Samaritan temple (Josephus, </a:t>
            </a:r>
            <a:r>
              <a:rPr lang="en-US" sz="29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Ant. </a:t>
            </a: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11.7.2–8.7); destroyed 128 BC (Jos. </a:t>
            </a:r>
            <a:r>
              <a:rPr lang="en-US" sz="29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Ant. </a:t>
            </a: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13.9.1) 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S. held sacred; Romans killed 11,600 Samaritans there (Jos. </a:t>
            </a:r>
            <a:r>
              <a:rPr lang="en-US" sz="29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Wars </a:t>
            </a: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3.7.32)</a:t>
            </a:r>
          </a:p>
        </p:txBody>
      </p:sp>
    </p:spTree>
    <p:extLst>
      <p:ext uri="{BB962C8B-B14F-4D97-AF65-F5344CB8AC3E}">
        <p14:creationId xmlns:p14="http://schemas.microsoft.com/office/powerpoint/2010/main" val="197702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3" y="1540044"/>
            <a:ext cx="662539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4. True Worship (John 4:19-24)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God promised to choose a place  (Deut. 12:1-6)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God chose Jerusalem (2 Chron. 6:1-6)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 brings something different          (1 Pet. 2:4-5)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There is true and false worship.</a:t>
            </a:r>
            <a:endParaRPr lang="en-US" sz="2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" algn="ctr">
              <a:spcAft>
                <a:spcPts val="600"/>
              </a:spcAft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you and I worship in truth?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1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0944815-83E1-F787-A05C-E83E8513A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 r="24100"/>
          <a:stretch/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730" y="1600198"/>
            <a:ext cx="9141714" cy="3558887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A4EC4-564C-0F48-A251-7C02077D1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419" y="316832"/>
            <a:ext cx="8298234" cy="1142999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cap="none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Conversation at the 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F8EB-C3AD-0F48-B81F-16E3BA9A9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31" y="1684421"/>
            <a:ext cx="169811" cy="3928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E446AA-B586-E44C-BBAC-1BD28D299345}"/>
              </a:ext>
            </a:extLst>
          </p:cNvPr>
          <p:cNvSpPr txBox="1"/>
          <p:nvPr/>
        </p:nvSpPr>
        <p:spPr>
          <a:xfrm>
            <a:off x="2005263" y="1540044"/>
            <a:ext cx="662539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5. The Messiah (John 4:25-26)</a:t>
            </a:r>
            <a:endParaRPr 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“Anointed One” = Christ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the Prophets (Dan. 9:24-27)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the Psalms (Psa. 2:1-12)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the Law (Deut. 18:15-19)</a:t>
            </a:r>
          </a:p>
          <a:p>
            <a:pPr marL="523875">
              <a:spcAft>
                <a:spcPts val="600"/>
              </a:spcAft>
            </a:pPr>
            <a:r>
              <a:rPr lang="en-US" sz="2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Jesus identifies Himself as Messiah.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" algn="ctr">
              <a:spcAft>
                <a:spcPts val="600"/>
              </a:spcAft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you and I listen to His words?</a:t>
            </a:r>
            <a:endParaRPr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theme/theme1.xml><?xml version="1.0" encoding="utf-8"?>
<a:theme xmlns:a="http://schemas.openxmlformats.org/drawingml/2006/main" name="Chronicle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507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Calisto MT</vt:lpstr>
      <vt:lpstr>Univers Condensed</vt:lpstr>
      <vt:lpstr>ChronicleVTI</vt:lpstr>
      <vt:lpstr>A Conversation at the Well</vt:lpstr>
      <vt:lpstr>A Conversation at the Well</vt:lpstr>
      <vt:lpstr>A Conversation at the Well</vt:lpstr>
      <vt:lpstr>A Conversation at the Well</vt:lpstr>
      <vt:lpstr>A Conversation at the Well</vt:lpstr>
      <vt:lpstr>A Conversation at the Well</vt:lpstr>
      <vt:lpstr>A Conversation at the Well</vt:lpstr>
      <vt:lpstr>A Conversation at the Well</vt:lpstr>
      <vt:lpstr>A Conversation at the Well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26</cp:revision>
  <dcterms:created xsi:type="dcterms:W3CDTF">2022-10-07T14:36:53Z</dcterms:created>
  <dcterms:modified xsi:type="dcterms:W3CDTF">2022-10-12T03:21:16Z</dcterms:modified>
</cp:coreProperties>
</file>