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8"/>
  </p:notesMasterIdLst>
  <p:sldIdLst>
    <p:sldId id="256" r:id="rId2"/>
    <p:sldId id="257" r:id="rId3"/>
    <p:sldId id="258" r:id="rId4"/>
    <p:sldId id="259" r:id="rId5"/>
    <p:sldId id="260" r:id="rId6"/>
    <p:sldId id="261" r:id="rId7"/>
  </p:sldIdLst>
  <p:sldSz cx="13004800" cy="9753600"/>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ctr" defTabSz="584200" rtl="0" fontAlgn="auto" latinLnBrk="0" hangingPunct="0">
      <a:lnSpc>
        <a:spcPct val="100000"/>
      </a:lnSpc>
      <a:spcBef>
        <a:spcPts val="0"/>
      </a:spcBef>
      <a:spcAft>
        <a:spcPts val="0"/>
      </a:spcAft>
      <a:buClrTx/>
      <a:buSzTx/>
      <a:buFontTx/>
      <a:buNone/>
      <a:tabLst/>
      <a:defRPr kumimoji="0" sz="2400" b="1" i="0" u="none" strike="noStrike" cap="none" spc="0" normalizeH="0" baseline="0">
        <a:ln>
          <a:noFill/>
        </a:ln>
        <a:solidFill>
          <a:srgbClr val="000000"/>
        </a:solidFill>
        <a:effectLst/>
        <a:uFillTx/>
        <a:latin typeface="Helvetica Neue"/>
        <a:ea typeface="Helvetica Neue"/>
        <a:cs typeface="Helvetica Neue"/>
        <a:sym typeface="Helvetica Neue"/>
      </a:defRPr>
    </a:lvl1pPr>
    <a:lvl2pPr marL="0" marR="0" indent="228600" algn="ctr" defTabSz="584200" rtl="0" fontAlgn="auto" latinLnBrk="0" hangingPunct="0">
      <a:lnSpc>
        <a:spcPct val="100000"/>
      </a:lnSpc>
      <a:spcBef>
        <a:spcPts val="0"/>
      </a:spcBef>
      <a:spcAft>
        <a:spcPts val="0"/>
      </a:spcAft>
      <a:buClrTx/>
      <a:buSzTx/>
      <a:buFontTx/>
      <a:buNone/>
      <a:tabLst/>
      <a:defRPr kumimoji="0" sz="2400" b="1" i="0" u="none" strike="noStrike" cap="none" spc="0" normalizeH="0" baseline="0">
        <a:ln>
          <a:noFill/>
        </a:ln>
        <a:solidFill>
          <a:srgbClr val="000000"/>
        </a:solidFill>
        <a:effectLst/>
        <a:uFillTx/>
        <a:latin typeface="Helvetica Neue"/>
        <a:ea typeface="Helvetica Neue"/>
        <a:cs typeface="Helvetica Neue"/>
        <a:sym typeface="Helvetica Neue"/>
      </a:defRPr>
    </a:lvl2pPr>
    <a:lvl3pPr marL="0" marR="0" indent="457200" algn="ctr" defTabSz="584200" rtl="0" fontAlgn="auto" latinLnBrk="0" hangingPunct="0">
      <a:lnSpc>
        <a:spcPct val="100000"/>
      </a:lnSpc>
      <a:spcBef>
        <a:spcPts val="0"/>
      </a:spcBef>
      <a:spcAft>
        <a:spcPts val="0"/>
      </a:spcAft>
      <a:buClrTx/>
      <a:buSzTx/>
      <a:buFontTx/>
      <a:buNone/>
      <a:tabLst/>
      <a:defRPr kumimoji="0" sz="2400" b="1" i="0" u="none" strike="noStrike" cap="none" spc="0" normalizeH="0" baseline="0">
        <a:ln>
          <a:noFill/>
        </a:ln>
        <a:solidFill>
          <a:srgbClr val="000000"/>
        </a:solidFill>
        <a:effectLst/>
        <a:uFillTx/>
        <a:latin typeface="Helvetica Neue"/>
        <a:ea typeface="Helvetica Neue"/>
        <a:cs typeface="Helvetica Neue"/>
        <a:sym typeface="Helvetica Neue"/>
      </a:defRPr>
    </a:lvl3pPr>
    <a:lvl4pPr marL="0" marR="0" indent="685800" algn="ctr" defTabSz="584200" rtl="0" fontAlgn="auto" latinLnBrk="0" hangingPunct="0">
      <a:lnSpc>
        <a:spcPct val="100000"/>
      </a:lnSpc>
      <a:spcBef>
        <a:spcPts val="0"/>
      </a:spcBef>
      <a:spcAft>
        <a:spcPts val="0"/>
      </a:spcAft>
      <a:buClrTx/>
      <a:buSzTx/>
      <a:buFontTx/>
      <a:buNone/>
      <a:tabLst/>
      <a:defRPr kumimoji="0" sz="2400" b="1" i="0" u="none" strike="noStrike" cap="none" spc="0" normalizeH="0" baseline="0">
        <a:ln>
          <a:noFill/>
        </a:ln>
        <a:solidFill>
          <a:srgbClr val="000000"/>
        </a:solidFill>
        <a:effectLst/>
        <a:uFillTx/>
        <a:latin typeface="Helvetica Neue"/>
        <a:ea typeface="Helvetica Neue"/>
        <a:cs typeface="Helvetica Neue"/>
        <a:sym typeface="Helvetica Neue"/>
      </a:defRPr>
    </a:lvl4pPr>
    <a:lvl5pPr marL="0" marR="0" indent="914400" algn="ctr" defTabSz="584200" rtl="0" fontAlgn="auto" latinLnBrk="0" hangingPunct="0">
      <a:lnSpc>
        <a:spcPct val="100000"/>
      </a:lnSpc>
      <a:spcBef>
        <a:spcPts val="0"/>
      </a:spcBef>
      <a:spcAft>
        <a:spcPts val="0"/>
      </a:spcAft>
      <a:buClrTx/>
      <a:buSzTx/>
      <a:buFontTx/>
      <a:buNone/>
      <a:tabLst/>
      <a:defRPr kumimoji="0" sz="2400" b="1" i="0" u="none" strike="noStrike" cap="none" spc="0" normalizeH="0" baseline="0">
        <a:ln>
          <a:noFill/>
        </a:ln>
        <a:solidFill>
          <a:srgbClr val="000000"/>
        </a:solidFill>
        <a:effectLst/>
        <a:uFillTx/>
        <a:latin typeface="Helvetica Neue"/>
        <a:ea typeface="Helvetica Neue"/>
        <a:cs typeface="Helvetica Neue"/>
        <a:sym typeface="Helvetica Neue"/>
      </a:defRPr>
    </a:lvl5pPr>
    <a:lvl6pPr marL="0" marR="0" indent="1143000" algn="ctr" defTabSz="584200" rtl="0" fontAlgn="auto" latinLnBrk="0" hangingPunct="0">
      <a:lnSpc>
        <a:spcPct val="100000"/>
      </a:lnSpc>
      <a:spcBef>
        <a:spcPts val="0"/>
      </a:spcBef>
      <a:spcAft>
        <a:spcPts val="0"/>
      </a:spcAft>
      <a:buClrTx/>
      <a:buSzTx/>
      <a:buFontTx/>
      <a:buNone/>
      <a:tabLst/>
      <a:defRPr kumimoji="0" sz="2400" b="1" i="0" u="none" strike="noStrike" cap="none" spc="0" normalizeH="0" baseline="0">
        <a:ln>
          <a:noFill/>
        </a:ln>
        <a:solidFill>
          <a:srgbClr val="000000"/>
        </a:solidFill>
        <a:effectLst/>
        <a:uFillTx/>
        <a:latin typeface="Helvetica Neue"/>
        <a:ea typeface="Helvetica Neue"/>
        <a:cs typeface="Helvetica Neue"/>
        <a:sym typeface="Helvetica Neue"/>
      </a:defRPr>
    </a:lvl6pPr>
    <a:lvl7pPr marL="0" marR="0" indent="1371600" algn="ctr" defTabSz="584200" rtl="0" fontAlgn="auto" latinLnBrk="0" hangingPunct="0">
      <a:lnSpc>
        <a:spcPct val="100000"/>
      </a:lnSpc>
      <a:spcBef>
        <a:spcPts val="0"/>
      </a:spcBef>
      <a:spcAft>
        <a:spcPts val="0"/>
      </a:spcAft>
      <a:buClrTx/>
      <a:buSzTx/>
      <a:buFontTx/>
      <a:buNone/>
      <a:tabLst/>
      <a:defRPr kumimoji="0" sz="2400" b="1" i="0" u="none" strike="noStrike" cap="none" spc="0" normalizeH="0" baseline="0">
        <a:ln>
          <a:noFill/>
        </a:ln>
        <a:solidFill>
          <a:srgbClr val="000000"/>
        </a:solidFill>
        <a:effectLst/>
        <a:uFillTx/>
        <a:latin typeface="Helvetica Neue"/>
        <a:ea typeface="Helvetica Neue"/>
        <a:cs typeface="Helvetica Neue"/>
        <a:sym typeface="Helvetica Neue"/>
      </a:defRPr>
    </a:lvl7pPr>
    <a:lvl8pPr marL="0" marR="0" indent="1600200" algn="ctr" defTabSz="584200" rtl="0" fontAlgn="auto" latinLnBrk="0" hangingPunct="0">
      <a:lnSpc>
        <a:spcPct val="100000"/>
      </a:lnSpc>
      <a:spcBef>
        <a:spcPts val="0"/>
      </a:spcBef>
      <a:spcAft>
        <a:spcPts val="0"/>
      </a:spcAft>
      <a:buClrTx/>
      <a:buSzTx/>
      <a:buFontTx/>
      <a:buNone/>
      <a:tabLst/>
      <a:defRPr kumimoji="0" sz="2400" b="1" i="0" u="none" strike="noStrike" cap="none" spc="0" normalizeH="0" baseline="0">
        <a:ln>
          <a:noFill/>
        </a:ln>
        <a:solidFill>
          <a:srgbClr val="000000"/>
        </a:solidFill>
        <a:effectLst/>
        <a:uFillTx/>
        <a:latin typeface="Helvetica Neue"/>
        <a:ea typeface="Helvetica Neue"/>
        <a:cs typeface="Helvetica Neue"/>
        <a:sym typeface="Helvetica Neue"/>
      </a:defRPr>
    </a:lvl8pPr>
    <a:lvl9pPr marL="0" marR="0" indent="1828800" algn="ctr" defTabSz="584200" rtl="0" fontAlgn="auto" latinLnBrk="0" hangingPunct="0">
      <a:lnSpc>
        <a:spcPct val="100000"/>
      </a:lnSpc>
      <a:spcBef>
        <a:spcPts val="0"/>
      </a:spcBef>
      <a:spcAft>
        <a:spcPts val="0"/>
      </a:spcAft>
      <a:buClrTx/>
      <a:buSzTx/>
      <a:buFontTx/>
      <a:buNone/>
      <a:tabLst/>
      <a:defRPr kumimoji="0" sz="2400" b="1" i="0" u="none" strike="noStrike" cap="none" spc="0" normalizeH="0" baseline="0">
        <a:ln>
          <a:noFill/>
        </a:ln>
        <a:solidFill>
          <a:srgbClr val="000000"/>
        </a:solidFill>
        <a:effectLst/>
        <a:uFillTx/>
        <a:latin typeface="Helvetica Neue"/>
        <a:ea typeface="Helvetica Neue"/>
        <a:cs typeface="Helvetica Neue"/>
        <a:sym typeface="Helvetica Neue"/>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940675A-B579-460E-94D1-54222C63F5DA}">
  <a:tblStyle styleId="{4C3C2611-4C71-4FC5-86AE-919BDF0F9419}" styleName="">
    <a:tblBg/>
    <a:wholeTbl>
      <a:tcTxStyle b="off" i="off">
        <a:font>
          <a:latin typeface="Helvetica Neue"/>
          <a:ea typeface="Helvetica Neue"/>
          <a:cs typeface="Helvetica Neue"/>
        </a:font>
        <a:srgbClr val="000000"/>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FFFFFF"/>
          </a:solidFill>
        </a:fill>
      </a:tcStyle>
    </a:wholeTbl>
    <a:band2H>
      <a:tcTxStyle/>
      <a:tcStyle>
        <a:tcBdr/>
        <a:fill>
          <a:solidFill>
            <a:srgbClr val="E3E5E8"/>
          </a:solidFill>
        </a:fill>
      </a:tcStyle>
    </a:band2H>
    <a:firstCol>
      <a:tcTxStyle b="on" i="off">
        <a:font>
          <a:latin typeface="Helvetica Neue"/>
          <a:ea typeface="Helvetica Neue"/>
          <a:cs typeface="Helvetica Neue"/>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lumOff val="-13575"/>
            </a:schemeClr>
          </a:solidFill>
        </a:fill>
      </a:tcStyle>
    </a:firstCol>
    <a:lastRow>
      <a:tcTxStyle b="off" i="off">
        <a:font>
          <a:latin typeface="Helvetica Neue"/>
          <a:ea typeface="Helvetica Neue"/>
          <a:cs typeface="Helvetica Neue"/>
        </a:font>
        <a:srgbClr val="000000"/>
      </a:tcTxStyle>
      <a:tcStyle>
        <a:tcBdr>
          <a:left>
            <a:ln w="12700" cap="flat">
              <a:noFill/>
              <a:miter lim="400000"/>
            </a:ln>
          </a:left>
          <a:right>
            <a:ln w="12700" cap="flat">
              <a:noFill/>
              <a:miter lim="400000"/>
            </a:ln>
          </a:right>
          <a:top>
            <a:ln w="12700" cap="flat">
              <a:solidFill>
                <a:srgbClr val="3797C6"/>
              </a:solidFill>
              <a:prstDash val="solid"/>
              <a:miter lim="400000"/>
            </a:ln>
          </a:top>
          <a:bottom>
            <a:ln w="12700" cap="flat">
              <a:noFill/>
              <a:miter lim="400000"/>
            </a:ln>
          </a:bottom>
          <a:insideH>
            <a:ln w="12700" cap="flat">
              <a:noFill/>
              <a:miter lim="400000"/>
            </a:ln>
          </a:insideH>
          <a:insideV>
            <a:ln w="12700" cap="flat">
              <a:noFill/>
              <a:miter lim="400000"/>
            </a:ln>
          </a:insideV>
        </a:tcBdr>
        <a:fill>
          <a:solidFill>
            <a:srgbClr val="FFFFFF"/>
          </a:solidFill>
        </a:fill>
      </a:tcStyle>
    </a:lastRow>
    <a:firstRow>
      <a:tcTxStyle b="on" i="off">
        <a:font>
          <a:latin typeface="Helvetica Neue"/>
          <a:ea typeface="Helvetica Neue"/>
          <a:cs typeface="Helvetica Neue"/>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hueOff val="114395"/>
              <a:lumOff val="-24975"/>
            </a:schemeClr>
          </a:solidFill>
        </a:fill>
      </a:tcStyle>
    </a:firstRow>
  </a:tblStyle>
  <a:tblStyle styleId="{C7B018BB-80A7-4F77-B60F-C8B233D01FF8}" styleName="">
    <a:tblBg/>
    <a:wholeTbl>
      <a:tcTxStyle b="off" i="off">
        <a:font>
          <a:latin typeface="Helvetica Neue"/>
          <a:ea typeface="Helvetica Neue"/>
          <a:cs typeface="Helvetica Neue"/>
        </a:font>
        <a:srgbClr val="000000"/>
      </a:tcTxStyle>
      <a:tcStyle>
        <a:tcBdr>
          <a:left>
            <a:ln w="12700" cap="flat">
              <a:solidFill>
                <a:srgbClr val="B8B8B8"/>
              </a:solidFill>
              <a:prstDash val="solid"/>
              <a:miter lim="400000"/>
            </a:ln>
          </a:left>
          <a:right>
            <a:ln w="12700" cap="flat">
              <a:solidFill>
                <a:srgbClr val="B8B8B8"/>
              </a:solidFill>
              <a:prstDash val="solid"/>
              <a:miter lim="400000"/>
            </a:ln>
          </a:right>
          <a:top>
            <a:ln w="12700" cap="flat">
              <a:solidFill>
                <a:srgbClr val="B8B8B8"/>
              </a:solidFill>
              <a:prstDash val="solid"/>
              <a:miter lim="400000"/>
            </a:ln>
          </a:top>
          <a:bottom>
            <a:ln w="12700" cap="flat">
              <a:solidFill>
                <a:srgbClr val="B8B8B8"/>
              </a:solidFill>
              <a:prstDash val="solid"/>
              <a:miter lim="400000"/>
            </a:ln>
          </a:bottom>
          <a:insideH>
            <a:ln w="12700" cap="flat">
              <a:solidFill>
                <a:srgbClr val="B8B8B8"/>
              </a:solidFill>
              <a:prstDash val="solid"/>
              <a:miter lim="400000"/>
            </a:ln>
          </a:insideH>
          <a:insideV>
            <a:ln w="12700" cap="flat">
              <a:solidFill>
                <a:srgbClr val="B8B8B8"/>
              </a:solidFill>
              <a:prstDash val="solid"/>
              <a:miter lim="400000"/>
            </a:ln>
          </a:insideV>
        </a:tcBdr>
        <a:fill>
          <a:solidFill>
            <a:srgbClr val="EBEBEB"/>
          </a:solidFill>
        </a:fill>
      </a:tcStyle>
    </a:wholeTbl>
    <a:band2H>
      <a:tcTxStyle/>
      <a:tcStyle>
        <a:tcBdr/>
        <a:fill>
          <a:solidFill>
            <a:srgbClr val="E1E0DA"/>
          </a:solidFill>
        </a:fill>
      </a:tcStyle>
    </a:band2H>
    <a:firstCol>
      <a:tcTxStyle b="off" i="off">
        <a:fontRef idx="minor">
          <a:srgbClr val="FFFFFF"/>
        </a:fontRef>
        <a:srgbClr val="FFFFFF"/>
      </a:tcTxStyle>
      <a:tcStyle>
        <a:tcBdr>
          <a:left>
            <a:ln w="12700" cap="flat">
              <a:solidFill>
                <a:srgbClr val="606060"/>
              </a:solidFill>
              <a:prstDash val="solid"/>
              <a:miter lim="400000"/>
            </a:ln>
          </a:left>
          <a:right>
            <a:ln w="12700" cap="flat">
              <a:solidFill>
                <a:srgbClr val="606060"/>
              </a:solidFill>
              <a:prstDash val="solid"/>
              <a:miter lim="400000"/>
            </a:ln>
          </a:right>
          <a:top>
            <a:ln w="12700" cap="flat">
              <a:solidFill>
                <a:srgbClr val="606060"/>
              </a:solidFill>
              <a:prstDash val="solid"/>
              <a:miter lim="400000"/>
            </a:ln>
          </a:top>
          <a:bottom>
            <a:ln w="12700" cap="flat">
              <a:solidFill>
                <a:srgbClr val="606060"/>
              </a:solidFill>
              <a:prstDash val="solid"/>
              <a:miter lim="400000"/>
            </a:ln>
          </a:bottom>
          <a:insideH>
            <a:ln w="12700" cap="flat">
              <a:solidFill>
                <a:srgbClr val="606060"/>
              </a:solidFill>
              <a:prstDash val="solid"/>
              <a:miter lim="400000"/>
            </a:ln>
          </a:insideH>
          <a:insideV>
            <a:ln w="12700" cap="flat">
              <a:solidFill>
                <a:srgbClr val="606060"/>
              </a:solidFill>
              <a:prstDash val="solid"/>
              <a:miter lim="400000"/>
            </a:ln>
          </a:insideV>
        </a:tcBdr>
        <a:fill>
          <a:solidFill>
            <a:schemeClr val="accent3">
              <a:hueOff val="362282"/>
              <a:satOff val="31803"/>
              <a:lumOff val="-18242"/>
            </a:schemeClr>
          </a:solidFill>
        </a:fill>
      </a:tcStyle>
    </a:firstCol>
    <a:lastRow>
      <a:tcTxStyle b="off" i="off">
        <a:font>
          <a:latin typeface="Helvetica Neue"/>
          <a:ea typeface="Helvetica Neue"/>
          <a:cs typeface="Helvetica Neue"/>
        </a:font>
        <a:srgbClr val="000000"/>
      </a:tcTxStyle>
      <a:tcStyle>
        <a:tcBdr>
          <a:left>
            <a:ln w="12700" cap="flat">
              <a:solidFill>
                <a:srgbClr val="606060"/>
              </a:solidFill>
              <a:prstDash val="solid"/>
              <a:miter lim="400000"/>
            </a:ln>
          </a:left>
          <a:right>
            <a:ln w="12700" cap="flat">
              <a:solidFill>
                <a:srgbClr val="606060"/>
              </a:solidFill>
              <a:prstDash val="solid"/>
              <a:miter lim="400000"/>
            </a:ln>
          </a:right>
          <a:top>
            <a:ln w="25400" cap="flat">
              <a:solidFill>
                <a:srgbClr val="606060"/>
              </a:solidFill>
              <a:prstDash val="solid"/>
              <a:miter lim="400000"/>
            </a:ln>
          </a:top>
          <a:bottom>
            <a:ln w="12700" cap="flat">
              <a:solidFill>
                <a:srgbClr val="606060"/>
              </a:solidFill>
              <a:prstDash val="solid"/>
              <a:miter lim="400000"/>
            </a:ln>
          </a:bottom>
          <a:insideH>
            <a:ln w="12700" cap="flat">
              <a:solidFill>
                <a:srgbClr val="606060"/>
              </a:solidFill>
              <a:prstDash val="solid"/>
              <a:miter lim="400000"/>
            </a:ln>
          </a:insideH>
          <a:insideV>
            <a:ln w="12700" cap="flat">
              <a:solidFill>
                <a:srgbClr val="606060"/>
              </a:solidFill>
              <a:prstDash val="solid"/>
              <a:miter lim="400000"/>
            </a:ln>
          </a:insideV>
        </a:tcBdr>
        <a:fill>
          <a:solidFill>
            <a:srgbClr val="EBEBEB"/>
          </a:solidFill>
        </a:fill>
      </a:tcStyle>
    </a:lastRow>
    <a:firstRow>
      <a:tcTxStyle b="off" i="off">
        <a:fontRef idx="minor">
          <a:srgbClr val="FFFFFF"/>
        </a:fontRef>
        <a:srgbClr val="FFFFFF"/>
      </a:tcTxStyle>
      <a:tcStyle>
        <a:tcBdr>
          <a:left>
            <a:ln w="12700" cap="flat">
              <a:solidFill>
                <a:srgbClr val="929292"/>
              </a:solidFill>
              <a:prstDash val="solid"/>
              <a:miter lim="400000"/>
            </a:ln>
          </a:left>
          <a:right>
            <a:ln w="12700" cap="flat">
              <a:solidFill>
                <a:srgbClr val="929292"/>
              </a:solidFill>
              <a:prstDash val="solid"/>
              <a:miter lim="400000"/>
            </a:ln>
          </a:right>
          <a:top>
            <a:ln w="12700" cap="flat">
              <a:solidFill>
                <a:srgbClr val="606060"/>
              </a:solidFill>
              <a:prstDash val="solid"/>
              <a:miter lim="400000"/>
            </a:ln>
          </a:top>
          <a:bottom>
            <a:ln w="12700" cap="flat">
              <a:solidFill>
                <a:srgbClr val="606060"/>
              </a:solidFill>
              <a:prstDash val="solid"/>
              <a:miter lim="400000"/>
            </a:ln>
          </a:bottom>
          <a:insideH>
            <a:ln w="12700" cap="flat">
              <a:solidFill>
                <a:srgbClr val="929292"/>
              </a:solidFill>
              <a:prstDash val="solid"/>
              <a:miter lim="400000"/>
            </a:ln>
          </a:insideH>
          <a:insideV>
            <a:ln w="12700" cap="flat">
              <a:solidFill>
                <a:srgbClr val="929292"/>
              </a:solidFill>
              <a:prstDash val="solid"/>
              <a:miter lim="400000"/>
            </a:ln>
          </a:insideV>
        </a:tcBdr>
        <a:fill>
          <a:solidFill>
            <a:srgbClr val="017101"/>
          </a:solidFill>
        </a:fill>
      </a:tcStyle>
    </a:firstRow>
  </a:tblStyle>
  <a:tblStyle styleId="{EEE7283C-3CF3-47DC-8721-378D4A62B228}" styleName="">
    <a:tblBg/>
    <a:wholeTbl>
      <a:tcTxStyle b="off" i="off">
        <a:font>
          <a:latin typeface="Helvetica Neue Light"/>
          <a:ea typeface="Helvetica Neue Light"/>
          <a:cs typeface="Helvetica Neue Light"/>
        </a:font>
        <a:srgbClr val="000000"/>
      </a:tcTxStyle>
      <a:tcStyle>
        <a:tcBdr>
          <a:left>
            <a:ln w="12700" cap="flat">
              <a:solidFill>
                <a:srgbClr val="5D5D5D"/>
              </a:solidFill>
              <a:custDash>
                <a:ds d="200000" sp="200000"/>
              </a:custDash>
              <a:miter lim="400000"/>
            </a:ln>
          </a:left>
          <a:right>
            <a:ln w="12700" cap="flat">
              <a:solidFill>
                <a:srgbClr val="5D5D5D"/>
              </a:solidFill>
              <a:custDash>
                <a:ds d="200000" sp="200000"/>
              </a:custDash>
              <a:miter lim="400000"/>
            </a:ln>
          </a:right>
          <a:top>
            <a:ln w="12700" cap="flat">
              <a:solidFill>
                <a:srgbClr val="5D5D5D"/>
              </a:solidFill>
              <a:custDash>
                <a:ds d="200000" sp="200000"/>
              </a:custDash>
              <a:miter lim="400000"/>
            </a:ln>
          </a:top>
          <a:bottom>
            <a:ln w="12700" cap="flat">
              <a:solidFill>
                <a:srgbClr val="5D5D5D"/>
              </a:solidFill>
              <a:custDash>
                <a:ds d="200000" sp="200000"/>
              </a:custDash>
              <a:miter lim="400000"/>
            </a:ln>
          </a:bottom>
          <a:insideH>
            <a:ln w="12700" cap="flat">
              <a:solidFill>
                <a:srgbClr val="5D5D5D"/>
              </a:solidFill>
              <a:custDash>
                <a:ds d="200000" sp="200000"/>
              </a:custDash>
              <a:miter lim="400000"/>
            </a:ln>
          </a:insideH>
          <a:insideV>
            <a:ln w="12700" cap="flat">
              <a:solidFill>
                <a:srgbClr val="5D5D5D"/>
              </a:solidFill>
              <a:custDash>
                <a:ds d="200000" sp="200000"/>
              </a:custDash>
              <a:miter lim="400000"/>
            </a:ln>
          </a:insideV>
        </a:tcBdr>
        <a:fill>
          <a:solidFill>
            <a:srgbClr val="FAF7E9"/>
          </a:solidFill>
        </a:fill>
      </a:tcStyle>
    </a:wholeTbl>
    <a:band2H>
      <a:tcTxStyle/>
      <a:tcStyle>
        <a:tcBdr/>
        <a:fill>
          <a:solidFill>
            <a:srgbClr val="EDEADD"/>
          </a:solidFill>
        </a:fill>
      </a:tcStyle>
    </a:band2H>
    <a:firstCol>
      <a:tcTxStyle b="off" i="off">
        <a:fontRef idx="minor">
          <a:srgbClr val="FFFFFF"/>
        </a:fontRef>
        <a:srgbClr val="FFFFFF"/>
      </a:tcTxStyle>
      <a:tcStyle>
        <a:tcBdr>
          <a:left>
            <a:ln w="12700" cap="flat">
              <a:solidFill>
                <a:srgbClr val="5D5D5D"/>
              </a:solidFill>
              <a:prstDash val="solid"/>
              <a:miter lim="400000"/>
            </a:ln>
          </a:left>
          <a:right>
            <a:ln w="12700" cap="flat">
              <a:solidFill>
                <a:srgbClr val="5D5D5D"/>
              </a:solidFill>
              <a:prstDash val="solid"/>
              <a:miter lim="400000"/>
            </a:ln>
          </a:right>
          <a:top>
            <a:ln w="12700" cap="flat">
              <a:solidFill>
                <a:srgbClr val="5D5D5D"/>
              </a:solidFill>
              <a:prstDash val="solid"/>
              <a:miter lim="400000"/>
            </a:ln>
          </a:top>
          <a:bottom>
            <a:ln w="12700" cap="flat">
              <a:solidFill>
                <a:srgbClr val="5D5D5D"/>
              </a:solidFill>
              <a:prstDash val="solid"/>
              <a:miter lim="400000"/>
            </a:ln>
          </a:bottom>
          <a:insideH>
            <a:ln w="12700" cap="flat">
              <a:solidFill>
                <a:srgbClr val="5D5D5D"/>
              </a:solidFill>
              <a:prstDash val="solid"/>
              <a:miter lim="400000"/>
            </a:ln>
          </a:insideH>
          <a:insideV>
            <a:ln w="12700" cap="flat">
              <a:solidFill>
                <a:srgbClr val="5D5D5D"/>
              </a:solidFill>
              <a:prstDash val="solid"/>
              <a:miter lim="400000"/>
            </a:ln>
          </a:insideV>
        </a:tcBdr>
        <a:fill>
          <a:solidFill>
            <a:srgbClr val="F9BA00"/>
          </a:solidFill>
        </a:fill>
      </a:tcStyle>
    </a:firstCol>
    <a:lastRow>
      <a:tcTxStyle b="off" i="off">
        <a:fontRef idx="minor">
          <a:srgbClr val="FFFFFF"/>
        </a:fontRef>
        <a:srgbClr val="FFFFFF"/>
      </a:tcTxStyle>
      <a:tcStyle>
        <a:tcBdr>
          <a:left>
            <a:ln w="12700" cap="flat">
              <a:solidFill>
                <a:srgbClr val="5D5D5D"/>
              </a:solidFill>
              <a:prstDash val="solid"/>
              <a:miter lim="400000"/>
            </a:ln>
          </a:left>
          <a:right>
            <a:ln w="12700" cap="flat">
              <a:solidFill>
                <a:srgbClr val="5D5D5D"/>
              </a:solidFill>
              <a:prstDash val="solid"/>
              <a:miter lim="400000"/>
            </a:ln>
          </a:right>
          <a:top>
            <a:ln w="12700" cap="flat">
              <a:solidFill>
                <a:srgbClr val="5D5D5D"/>
              </a:solidFill>
              <a:prstDash val="solid"/>
              <a:miter lim="400000"/>
            </a:ln>
          </a:top>
          <a:bottom>
            <a:ln w="12700" cap="flat">
              <a:solidFill>
                <a:srgbClr val="5D5D5D"/>
              </a:solidFill>
              <a:prstDash val="solid"/>
              <a:miter lim="400000"/>
            </a:ln>
          </a:bottom>
          <a:insideH>
            <a:ln w="12700" cap="flat">
              <a:solidFill>
                <a:srgbClr val="5D5D5D"/>
              </a:solidFill>
              <a:prstDash val="solid"/>
              <a:miter lim="400000"/>
            </a:ln>
          </a:insideH>
          <a:insideV>
            <a:ln w="12700" cap="flat">
              <a:solidFill>
                <a:srgbClr val="5D5D5D"/>
              </a:solidFill>
              <a:prstDash val="solid"/>
              <a:miter lim="400000"/>
            </a:ln>
          </a:insideV>
        </a:tcBdr>
        <a:fill>
          <a:solidFill>
            <a:srgbClr val="FF9400"/>
          </a:solidFill>
        </a:fill>
      </a:tcStyle>
    </a:lastRow>
    <a:firstRow>
      <a:tcTxStyle b="off" i="off">
        <a:fontRef idx="minor">
          <a:srgbClr val="FFFFFF"/>
        </a:fontRef>
        <a:srgbClr val="FFFFFF"/>
      </a:tcTxStyle>
      <a:tcStyle>
        <a:tcBdr>
          <a:left>
            <a:ln w="12700" cap="flat">
              <a:solidFill>
                <a:srgbClr val="5D5D5D"/>
              </a:solidFill>
              <a:prstDash val="solid"/>
              <a:miter lim="400000"/>
            </a:ln>
          </a:left>
          <a:right>
            <a:ln w="12700" cap="flat">
              <a:solidFill>
                <a:srgbClr val="5D5D5D"/>
              </a:solidFill>
              <a:prstDash val="solid"/>
              <a:miter lim="400000"/>
            </a:ln>
          </a:right>
          <a:top>
            <a:ln w="12700" cap="flat">
              <a:solidFill>
                <a:srgbClr val="5D5D5D"/>
              </a:solidFill>
              <a:prstDash val="solid"/>
              <a:miter lim="400000"/>
            </a:ln>
          </a:top>
          <a:bottom>
            <a:ln w="12700" cap="flat">
              <a:solidFill>
                <a:srgbClr val="5D5D5D"/>
              </a:solidFill>
              <a:prstDash val="solid"/>
              <a:miter lim="400000"/>
            </a:ln>
          </a:bottom>
          <a:insideH>
            <a:ln w="12700" cap="flat">
              <a:solidFill>
                <a:srgbClr val="5D5D5D"/>
              </a:solidFill>
              <a:prstDash val="solid"/>
              <a:miter lim="400000"/>
            </a:ln>
          </a:insideH>
          <a:insideV>
            <a:ln w="12700" cap="flat">
              <a:solidFill>
                <a:srgbClr val="5D5D5D"/>
              </a:solidFill>
              <a:prstDash val="solid"/>
              <a:miter lim="400000"/>
            </a:ln>
          </a:insideV>
        </a:tcBdr>
        <a:fill>
          <a:solidFill>
            <a:srgbClr val="FF9400"/>
          </a:solidFill>
        </a:fill>
      </a:tcStyle>
    </a:firstRow>
  </a:tblStyle>
  <a:tblStyle styleId="{CF821DB8-F4EB-4A41-A1BA-3FCAFE7338EE}" styleName="">
    <a:tblBg/>
    <a:wholeTbl>
      <a:tcTxStyle b="off" i="off">
        <a:font>
          <a:latin typeface="Helvetica Neue"/>
          <a:ea typeface="Helvetica Neue"/>
          <a:cs typeface="Helvetica Neue"/>
        </a:font>
        <a:srgbClr val="000000"/>
      </a:tcTxStyle>
      <a:tcStyle>
        <a:tcBdr>
          <a:left>
            <a:ln w="12700" cap="flat">
              <a:solidFill>
                <a:srgbClr val="A6AAA9"/>
              </a:solidFill>
              <a:prstDash val="solid"/>
              <a:miter lim="400000"/>
            </a:ln>
          </a:left>
          <a:right>
            <a:ln w="12700" cap="flat">
              <a:solidFill>
                <a:srgbClr val="A6AAA9"/>
              </a:solidFill>
              <a:prstDash val="solid"/>
              <a:miter lim="400000"/>
            </a:ln>
          </a:right>
          <a:top>
            <a:ln w="12700" cap="flat">
              <a:solidFill>
                <a:srgbClr val="A6AAA9"/>
              </a:solidFill>
              <a:prstDash val="solid"/>
              <a:miter lim="400000"/>
            </a:ln>
          </a:top>
          <a:bottom>
            <a:ln w="12700" cap="flat">
              <a:solidFill>
                <a:srgbClr val="A6AAA9"/>
              </a:solidFill>
              <a:prstDash val="solid"/>
              <a:miter lim="400000"/>
            </a:ln>
          </a:bottom>
          <a:insideH>
            <a:ln w="12700" cap="flat">
              <a:solidFill>
                <a:srgbClr val="A6AAA9"/>
              </a:solidFill>
              <a:prstDash val="solid"/>
              <a:miter lim="400000"/>
            </a:ln>
          </a:insideH>
          <a:insideV>
            <a:ln w="12700" cap="flat">
              <a:solidFill>
                <a:srgbClr val="A6AAA9"/>
              </a:solidFill>
              <a:prstDash val="solid"/>
              <a:miter lim="400000"/>
            </a:ln>
          </a:insideV>
        </a:tcBdr>
        <a:fill>
          <a:solidFill>
            <a:srgbClr val="EBEBEB"/>
          </a:solidFill>
        </a:fill>
      </a:tcStyle>
    </a:wholeTbl>
    <a:band2H>
      <a:tcTxStyle/>
      <a:tcStyle>
        <a:tcBdr/>
        <a:fill>
          <a:solidFill>
            <a:srgbClr val="DADBDA"/>
          </a:solidFill>
        </a:fill>
      </a:tcStyle>
    </a:band2H>
    <a:firstCol>
      <a:tcTxStyle b="on" i="off">
        <a:font>
          <a:latin typeface="Helvetica Neue"/>
          <a:ea typeface="Helvetica Neue"/>
          <a:cs typeface="Helvetica Neue"/>
        </a:font>
        <a:srgbClr val="FFFFFF"/>
      </a:tcTxStyle>
      <a:tcStyle>
        <a:tcBdr>
          <a:left>
            <a:ln w="12700" cap="flat">
              <a:solidFill>
                <a:srgbClr val="A6AAA9"/>
              </a:solidFill>
              <a:prstDash val="solid"/>
              <a:miter lim="400000"/>
            </a:ln>
          </a:left>
          <a:right>
            <a:ln w="12700" cap="flat">
              <a:solidFill>
                <a:srgbClr val="A6AAA9"/>
              </a:solidFill>
              <a:prstDash val="solid"/>
              <a:miter lim="400000"/>
            </a:ln>
          </a:right>
          <a:top>
            <a:ln w="12700" cap="flat">
              <a:solidFill>
                <a:srgbClr val="A6AAA9"/>
              </a:solidFill>
              <a:prstDash val="solid"/>
              <a:miter lim="400000"/>
            </a:ln>
          </a:top>
          <a:bottom>
            <a:ln w="12700" cap="flat">
              <a:solidFill>
                <a:srgbClr val="A6AAA9"/>
              </a:solidFill>
              <a:prstDash val="solid"/>
              <a:miter lim="400000"/>
            </a:ln>
          </a:bottom>
          <a:insideH>
            <a:ln w="12700" cap="flat">
              <a:solidFill>
                <a:srgbClr val="A6AAA9"/>
              </a:solidFill>
              <a:prstDash val="solid"/>
              <a:miter lim="400000"/>
            </a:ln>
          </a:insideH>
          <a:insideV>
            <a:ln w="12700" cap="flat">
              <a:solidFill>
                <a:srgbClr val="A6AAA9"/>
              </a:solidFill>
              <a:prstDash val="solid"/>
              <a:miter lim="400000"/>
            </a:ln>
          </a:insideV>
        </a:tcBdr>
        <a:fill>
          <a:solidFill>
            <a:schemeClr val="accent6">
              <a:hueOff val="-146070"/>
              <a:satOff val="-10048"/>
              <a:lumOff val="-30626"/>
            </a:schemeClr>
          </a:solidFill>
        </a:fill>
      </a:tcStyle>
    </a:firstCol>
    <a:lastRow>
      <a:tcTxStyle b="on" i="off">
        <a:font>
          <a:latin typeface="Helvetica Neue"/>
          <a:ea typeface="Helvetica Neue"/>
          <a:cs typeface="Helvetica Neue"/>
        </a:font>
        <a:srgbClr val="FFFFFF"/>
      </a:tcTxStyle>
      <a:tcStyle>
        <a:tcBdr>
          <a:left>
            <a:ln w="12700" cap="flat">
              <a:solidFill>
                <a:srgbClr val="A6AAA9"/>
              </a:solidFill>
              <a:prstDash val="solid"/>
              <a:miter lim="400000"/>
            </a:ln>
          </a:left>
          <a:right>
            <a:ln w="12700" cap="flat">
              <a:solidFill>
                <a:srgbClr val="A6AAA9"/>
              </a:solidFill>
              <a:prstDash val="solid"/>
              <a:miter lim="400000"/>
            </a:ln>
          </a:right>
          <a:top>
            <a:ln w="12700" cap="flat">
              <a:solidFill>
                <a:srgbClr val="A6AAA9"/>
              </a:solidFill>
              <a:prstDash val="solid"/>
              <a:miter lim="400000"/>
            </a:ln>
          </a:top>
          <a:bottom>
            <a:ln w="12700" cap="flat">
              <a:solidFill>
                <a:srgbClr val="A6AAA9"/>
              </a:solidFill>
              <a:prstDash val="solid"/>
              <a:miter lim="400000"/>
            </a:ln>
          </a:bottom>
          <a:insideH>
            <a:ln w="12700" cap="flat">
              <a:solidFill>
                <a:srgbClr val="A6AAA9"/>
              </a:solidFill>
              <a:prstDash val="solid"/>
              <a:miter lim="400000"/>
            </a:ln>
          </a:insideH>
          <a:insideV>
            <a:ln w="12700" cap="flat">
              <a:solidFill>
                <a:srgbClr val="A6AAA9"/>
              </a:solidFill>
              <a:prstDash val="solid"/>
              <a:miter lim="400000"/>
            </a:ln>
          </a:insideV>
        </a:tcBdr>
        <a:fill>
          <a:solidFill>
            <a:srgbClr val="C24785"/>
          </a:solidFill>
        </a:fill>
      </a:tcStyle>
    </a:lastRow>
    <a:firstRow>
      <a:tcTxStyle b="on" i="off">
        <a:font>
          <a:latin typeface="Helvetica Neue"/>
          <a:ea typeface="Helvetica Neue"/>
          <a:cs typeface="Helvetica Neue"/>
        </a:font>
        <a:srgbClr val="FFFFFF"/>
      </a:tcTxStyle>
      <a:tcStyle>
        <a:tcBdr>
          <a:left>
            <a:ln w="12700" cap="flat">
              <a:solidFill>
                <a:srgbClr val="A6AAA9"/>
              </a:solidFill>
              <a:prstDash val="solid"/>
              <a:miter lim="400000"/>
            </a:ln>
          </a:left>
          <a:right>
            <a:ln w="12700" cap="flat">
              <a:solidFill>
                <a:srgbClr val="A6AAA9"/>
              </a:solidFill>
              <a:prstDash val="solid"/>
              <a:miter lim="400000"/>
            </a:ln>
          </a:right>
          <a:top>
            <a:ln w="12700" cap="flat">
              <a:solidFill>
                <a:srgbClr val="A6AAA9"/>
              </a:solidFill>
              <a:prstDash val="solid"/>
              <a:miter lim="400000"/>
            </a:ln>
          </a:top>
          <a:bottom>
            <a:ln w="12700" cap="flat">
              <a:solidFill>
                <a:srgbClr val="A6AAA9"/>
              </a:solidFill>
              <a:prstDash val="solid"/>
              <a:miter lim="400000"/>
            </a:ln>
          </a:bottom>
          <a:insideH>
            <a:ln w="12700" cap="flat">
              <a:solidFill>
                <a:srgbClr val="A6AAA9"/>
              </a:solidFill>
              <a:prstDash val="solid"/>
              <a:miter lim="400000"/>
            </a:ln>
          </a:insideH>
          <a:insideV>
            <a:ln w="12700" cap="flat">
              <a:solidFill>
                <a:srgbClr val="A6AAA9"/>
              </a:solidFill>
              <a:prstDash val="solid"/>
              <a:miter lim="400000"/>
            </a:ln>
          </a:insideV>
        </a:tcBdr>
        <a:fill>
          <a:solidFill>
            <a:srgbClr val="C24785"/>
          </a:solidFill>
        </a:fill>
      </a:tcStyle>
    </a:firstRow>
  </a:tblStyle>
  <a:tblStyle styleId="{33BA23B1-9221-436E-865A-0063620EA4FD}" styleName="">
    <a:tblBg/>
    <a:wholeTbl>
      <a:tcTxStyle b="off" i="off">
        <a:font>
          <a:latin typeface="Helvetica Neue"/>
          <a:ea typeface="Helvetica Neue"/>
          <a:cs typeface="Helvetica Neue"/>
        </a:font>
        <a:srgbClr val="000000"/>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B5B5C1"/>
          </a:solidFill>
        </a:fill>
      </a:tcStyle>
    </a:wholeTbl>
    <a:band2H>
      <a:tcTxStyle/>
      <a:tcStyle>
        <a:tcBdr/>
        <a:fill>
          <a:solidFill>
            <a:srgbClr val="9A9AA5"/>
          </a:solidFill>
        </a:fill>
      </a:tcStyle>
    </a:band2H>
    <a:firstCol>
      <a:tcTxStyle b="on" i="off">
        <a:font>
          <a:latin typeface="Helvetica Neue"/>
          <a:ea typeface="Helvetica Neue"/>
          <a:cs typeface="Helvetica Neue"/>
        </a:font>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53585F"/>
          </a:solidFill>
        </a:fill>
      </a:tcStyle>
    </a:firstCol>
    <a:lastRow>
      <a:tcTxStyle b="on" i="off">
        <a:font>
          <a:latin typeface="Helvetica Neue"/>
          <a:ea typeface="Helvetica Neue"/>
          <a:cs typeface="Helvetica Neue"/>
        </a:font>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798089"/>
          </a:solidFill>
        </a:fill>
      </a:tcStyle>
    </a:lastRow>
    <a:firstRow>
      <a:tcTxStyle b="on" i="off">
        <a:font>
          <a:latin typeface="Helvetica Neue"/>
          <a:ea typeface="Helvetica Neue"/>
          <a:cs typeface="Helvetica Neue"/>
        </a:font>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798089"/>
          </a:solidFill>
        </a:fill>
      </a:tcStyle>
    </a:firstRow>
  </a:tblStyle>
  <a:tblStyle styleId="{2708684C-4D16-4618-839F-0558EEFCDFE6}" styleName="">
    <a:tblBg/>
    <a:wholeTbl>
      <a:tcTxStyle b="off" i="off">
        <a:font>
          <a:latin typeface="Helvetica Neue"/>
          <a:ea typeface="Helvetica Neue"/>
          <a:cs typeface="Helvetica Neue"/>
        </a:font>
        <a:srgbClr val="000000"/>
      </a:tcTxStyle>
      <a:tcStyle>
        <a:tcBdr>
          <a:left>
            <a:ln w="12700" cap="flat">
              <a:solidFill>
                <a:srgbClr val="000000"/>
              </a:solidFill>
              <a:custDash>
                <a:ds d="200000" sp="200000"/>
              </a:custDash>
              <a:miter lim="400000"/>
            </a:ln>
          </a:left>
          <a:right>
            <a:ln w="12700" cap="flat">
              <a:solidFill>
                <a:srgbClr val="000000"/>
              </a:solidFill>
              <a:custDash>
                <a:ds d="200000" sp="200000"/>
              </a:custDash>
              <a:miter lim="400000"/>
            </a:ln>
          </a:right>
          <a:top>
            <a:ln w="12700" cap="flat">
              <a:solidFill>
                <a:srgbClr val="000000"/>
              </a:solidFill>
              <a:custDash>
                <a:ds d="200000" sp="200000"/>
              </a:custDash>
              <a:miter lim="400000"/>
            </a:ln>
          </a:top>
          <a:bottom>
            <a:ln w="12700" cap="flat">
              <a:solidFill>
                <a:srgbClr val="000000"/>
              </a:solidFill>
              <a:custDash>
                <a:ds d="200000" sp="200000"/>
              </a:custDash>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wholeTbl>
    <a:band2H>
      <a:tcTxStyle/>
      <a:tcStyle>
        <a:tcBdr/>
        <a:fill>
          <a:solidFill>
            <a:srgbClr val="EDEEEE"/>
          </a:solidFill>
        </a:fill>
      </a:tcStyle>
    </a:band2H>
    <a:firstCol>
      <a:tcTxStyle b="on" i="off">
        <a:font>
          <a:latin typeface="Helvetica Neue"/>
          <a:ea typeface="Helvetica Neue"/>
          <a:cs typeface="Helvetica Neue"/>
        </a:font>
        <a:srgbClr val="000000"/>
      </a:tcTxStyle>
      <a:tcStyle>
        <a:tcBdr>
          <a:left>
            <a:ln w="12700" cap="flat">
              <a:noFill/>
              <a:miter lim="400000"/>
            </a:ln>
          </a:left>
          <a:right>
            <a:ln w="12700" cap="flat">
              <a:solidFill>
                <a:srgbClr val="000000"/>
              </a:solidFill>
              <a:prstDash val="solid"/>
              <a:miter lim="400000"/>
            </a:ln>
          </a:right>
          <a:top>
            <a:ln w="12700" cap="flat">
              <a:solidFill>
                <a:srgbClr val="000000"/>
              </a:solidFill>
              <a:custDash>
                <a:ds d="200000" sp="200000"/>
              </a:custDash>
              <a:miter lim="400000"/>
            </a:ln>
          </a:top>
          <a:bottom>
            <a:ln w="12700" cap="flat">
              <a:solidFill>
                <a:srgbClr val="000000"/>
              </a:solidFill>
              <a:custDash>
                <a:ds d="200000" sp="200000"/>
              </a:custDash>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firstCol>
    <a:lastRow>
      <a:tcTxStyle b="on" i="off">
        <a:font>
          <a:latin typeface="Helvetica Neue"/>
          <a:ea typeface="Helvetica Neue"/>
          <a:cs typeface="Helvetica Neue"/>
        </a:font>
        <a:srgbClr val="000000"/>
      </a:tcTxStyle>
      <a:tcStyle>
        <a:tcBdr>
          <a:left>
            <a:ln w="12700" cap="flat">
              <a:solidFill>
                <a:srgbClr val="000000"/>
              </a:solidFill>
              <a:custDash>
                <a:ds d="200000" sp="200000"/>
              </a:custDash>
              <a:miter lim="400000"/>
            </a:ln>
          </a:left>
          <a:right>
            <a:ln w="12700" cap="flat">
              <a:solidFill>
                <a:srgbClr val="000000"/>
              </a:solidFill>
              <a:custDash>
                <a:ds d="200000" sp="200000"/>
              </a:custDash>
              <a:miter lim="400000"/>
            </a:ln>
          </a:right>
          <a:top>
            <a:ln w="12700" cap="flat">
              <a:solidFill>
                <a:srgbClr val="000000"/>
              </a:solidFill>
              <a:prstDash val="solid"/>
              <a:miter lim="400000"/>
            </a:ln>
          </a:top>
          <a:bottom>
            <a:ln w="12700" cap="flat">
              <a:noFill/>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lastRow>
    <a:firstRow>
      <a:tcTxStyle b="on" i="off">
        <a:font>
          <a:latin typeface="Helvetica Neue"/>
          <a:ea typeface="Helvetica Neue"/>
          <a:cs typeface="Helvetica Neue"/>
        </a:font>
        <a:srgbClr val="000000"/>
      </a:tcTxStyle>
      <a:tcStyle>
        <a:tcBdr>
          <a:left>
            <a:ln w="12700" cap="flat">
              <a:solidFill>
                <a:srgbClr val="000000"/>
              </a:solidFill>
              <a:custDash>
                <a:ds d="200000" sp="200000"/>
              </a:custDash>
              <a:miter lim="400000"/>
            </a:ln>
          </a:left>
          <a:right>
            <a:ln w="12700" cap="flat">
              <a:solidFill>
                <a:srgbClr val="000000"/>
              </a:solidFill>
              <a:custDash>
                <a:ds d="200000" sp="200000"/>
              </a:custDash>
              <a:miter lim="400000"/>
            </a:ln>
          </a:right>
          <a:top>
            <a:ln w="12700" cap="flat">
              <a:noFill/>
              <a:miter lim="400000"/>
            </a:ln>
          </a:top>
          <a:bottom>
            <a:ln w="12700" cap="flat">
              <a:solidFill>
                <a:srgbClr val="000000"/>
              </a:solidFill>
              <a:prstDash val="solid"/>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734"/>
    <p:restoredTop sz="94697"/>
  </p:normalViewPr>
  <p:slideViewPr>
    <p:cSldViewPr snapToGrid="0" snapToObjects="1">
      <p:cViewPr varScale="1">
        <p:scale>
          <a:sx n="56" d="100"/>
          <a:sy n="56" d="100"/>
        </p:scale>
        <p:origin x="1544" y="20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notesMaster" Target="notesMasters/notes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16" name="Shape 116"/>
          <p:cNvSpPr>
            <a:spLocks noGrp="1" noRot="1" noChangeAspect="1"/>
          </p:cNvSpPr>
          <p:nvPr>
            <p:ph type="sldImg"/>
          </p:nvPr>
        </p:nvSpPr>
        <p:spPr>
          <a:xfrm>
            <a:off x="1143000" y="685800"/>
            <a:ext cx="4572000" cy="3429000"/>
          </a:xfrm>
          <a:prstGeom prst="rect">
            <a:avLst/>
          </a:prstGeom>
        </p:spPr>
        <p:txBody>
          <a:bodyPr/>
          <a:lstStyle/>
          <a:p>
            <a:endParaRPr/>
          </a:p>
        </p:txBody>
      </p:sp>
      <p:sp>
        <p:nvSpPr>
          <p:cNvPr id="117" name="Shape 117"/>
          <p:cNvSpPr>
            <a:spLocks noGrp="1"/>
          </p:cNvSpPr>
          <p:nvPr>
            <p:ph type="body" sz="quarter" idx="1"/>
          </p:nvPr>
        </p:nvSpPr>
        <p:spPr>
          <a:xfrm>
            <a:off x="914400" y="4343400"/>
            <a:ext cx="5029200" cy="4114800"/>
          </a:xfrm>
          <a:prstGeom prst="rect">
            <a:avLst/>
          </a:prstGeom>
        </p:spPr>
        <p:txBody>
          <a:bodyPr/>
          <a:lstStyle/>
          <a:p>
            <a:endParaRPr/>
          </a:p>
        </p:txBody>
      </p:sp>
    </p:spTree>
  </p:cSld>
  <p:clrMap bg1="lt1" tx1="dk1" bg2="lt2" tx2="dk2" accent1="accent1" accent2="accent2" accent3="accent3" accent4="accent4" accent5="accent5" accent6="accent6" hlink="hlink" folHlink="folHlink"/>
  <p:notesStyle>
    <a:lvl1pPr defTabSz="457200" latinLnBrk="0">
      <a:lnSpc>
        <a:spcPct val="117999"/>
      </a:lnSpc>
      <a:defRPr sz="2200">
        <a:latin typeface="Helvetica Neue"/>
        <a:ea typeface="Helvetica Neue"/>
        <a:cs typeface="Helvetica Neue"/>
        <a:sym typeface="Helvetica Neue"/>
      </a:defRPr>
    </a:lvl1pPr>
    <a:lvl2pPr indent="228600" defTabSz="457200" latinLnBrk="0">
      <a:lnSpc>
        <a:spcPct val="117999"/>
      </a:lnSpc>
      <a:defRPr sz="2200">
        <a:latin typeface="Helvetica Neue"/>
        <a:ea typeface="Helvetica Neue"/>
        <a:cs typeface="Helvetica Neue"/>
        <a:sym typeface="Helvetica Neue"/>
      </a:defRPr>
    </a:lvl2pPr>
    <a:lvl3pPr indent="457200" defTabSz="457200" latinLnBrk="0">
      <a:lnSpc>
        <a:spcPct val="117999"/>
      </a:lnSpc>
      <a:defRPr sz="2200">
        <a:latin typeface="Helvetica Neue"/>
        <a:ea typeface="Helvetica Neue"/>
        <a:cs typeface="Helvetica Neue"/>
        <a:sym typeface="Helvetica Neue"/>
      </a:defRPr>
    </a:lvl3pPr>
    <a:lvl4pPr indent="685800" defTabSz="457200" latinLnBrk="0">
      <a:lnSpc>
        <a:spcPct val="117999"/>
      </a:lnSpc>
      <a:defRPr sz="2200">
        <a:latin typeface="Helvetica Neue"/>
        <a:ea typeface="Helvetica Neue"/>
        <a:cs typeface="Helvetica Neue"/>
        <a:sym typeface="Helvetica Neue"/>
      </a:defRPr>
    </a:lvl4pPr>
    <a:lvl5pPr indent="914400" defTabSz="457200" latinLnBrk="0">
      <a:lnSpc>
        <a:spcPct val="117999"/>
      </a:lnSpc>
      <a:defRPr sz="2200">
        <a:latin typeface="Helvetica Neue"/>
        <a:ea typeface="Helvetica Neue"/>
        <a:cs typeface="Helvetica Neue"/>
        <a:sym typeface="Helvetica Neue"/>
      </a:defRPr>
    </a:lvl5pPr>
    <a:lvl6pPr indent="1143000" defTabSz="457200" latinLnBrk="0">
      <a:lnSpc>
        <a:spcPct val="117999"/>
      </a:lnSpc>
      <a:defRPr sz="2200">
        <a:latin typeface="Helvetica Neue"/>
        <a:ea typeface="Helvetica Neue"/>
        <a:cs typeface="Helvetica Neue"/>
        <a:sym typeface="Helvetica Neue"/>
      </a:defRPr>
    </a:lvl6pPr>
    <a:lvl7pPr indent="1371600" defTabSz="457200" latinLnBrk="0">
      <a:lnSpc>
        <a:spcPct val="117999"/>
      </a:lnSpc>
      <a:defRPr sz="2200">
        <a:latin typeface="Helvetica Neue"/>
        <a:ea typeface="Helvetica Neue"/>
        <a:cs typeface="Helvetica Neue"/>
        <a:sym typeface="Helvetica Neue"/>
      </a:defRPr>
    </a:lvl7pPr>
    <a:lvl8pPr indent="1600200" defTabSz="457200" latinLnBrk="0">
      <a:lnSpc>
        <a:spcPct val="117999"/>
      </a:lnSpc>
      <a:defRPr sz="2200">
        <a:latin typeface="Helvetica Neue"/>
        <a:ea typeface="Helvetica Neue"/>
        <a:cs typeface="Helvetica Neue"/>
        <a:sym typeface="Helvetica Neue"/>
      </a:defRPr>
    </a:lvl8pPr>
    <a:lvl9pPr indent="1828800" defTabSz="457200" latinLnBrk="0">
      <a:lnSpc>
        <a:spcPct val="117999"/>
      </a:lnSpc>
      <a:defRPr sz="2200">
        <a:latin typeface="Helvetica Neue"/>
        <a:ea typeface="Helvetica Neue"/>
        <a:cs typeface="Helvetica Neue"/>
        <a:sym typeface="Helvetica Neue"/>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88929909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cSld name="Title &amp; Subtitle">
    <p:spTree>
      <p:nvGrpSpPr>
        <p:cNvPr id="1" name=""/>
        <p:cNvGrpSpPr/>
        <p:nvPr/>
      </p:nvGrpSpPr>
      <p:grpSpPr>
        <a:xfrm>
          <a:off x="0" y="0"/>
          <a:ext cx="0" cy="0"/>
          <a:chOff x="0" y="0"/>
          <a:chExt cx="0" cy="0"/>
        </a:xfrm>
      </p:grpSpPr>
      <p:sp>
        <p:nvSpPr>
          <p:cNvPr id="11" name="Title Text"/>
          <p:cNvSpPr txBox="1">
            <a:spLocks noGrp="1"/>
          </p:cNvSpPr>
          <p:nvPr>
            <p:ph type="title"/>
          </p:nvPr>
        </p:nvSpPr>
        <p:spPr>
          <a:xfrm>
            <a:off x="1270000" y="1638300"/>
            <a:ext cx="10464800" cy="3302000"/>
          </a:xfrm>
          <a:prstGeom prst="rect">
            <a:avLst/>
          </a:prstGeom>
        </p:spPr>
        <p:txBody>
          <a:bodyPr anchor="b"/>
          <a:lstStyle>
            <a:lvl1pPr>
              <a:defRPr>
                <a:effectLst>
                  <a:outerShdw blurRad="50800" dist="38100" dir="8194434" rotWithShape="0">
                    <a:srgbClr val="000000"/>
                  </a:outerShdw>
                </a:effectLst>
              </a:defRPr>
            </a:lvl1pPr>
          </a:lstStyle>
          <a:p>
            <a:r>
              <a:t>Title Text</a:t>
            </a:r>
          </a:p>
        </p:txBody>
      </p:sp>
      <p:sp>
        <p:nvSpPr>
          <p:cNvPr id="12" name="Body Level One…"/>
          <p:cNvSpPr txBox="1">
            <a:spLocks noGrp="1"/>
          </p:cNvSpPr>
          <p:nvPr>
            <p:ph type="body" sz="quarter" idx="1"/>
          </p:nvPr>
        </p:nvSpPr>
        <p:spPr>
          <a:xfrm>
            <a:off x="1270000" y="5041900"/>
            <a:ext cx="10464800" cy="1130300"/>
          </a:xfrm>
          <a:prstGeom prst="rect">
            <a:avLst/>
          </a:prstGeom>
        </p:spPr>
        <p:txBody>
          <a:bodyPr anchor="t"/>
          <a:lstStyle>
            <a:lvl1pPr marL="0" indent="0" algn="ctr">
              <a:spcBef>
                <a:spcPts val="0"/>
              </a:spcBef>
              <a:buSzTx/>
              <a:buNone/>
              <a:defRPr sz="3700">
                <a:effectLst>
                  <a:outerShdw blurRad="50800" dist="38100" dir="7920000" rotWithShape="0">
                    <a:srgbClr val="000000"/>
                  </a:outerShdw>
                </a:effectLst>
              </a:defRPr>
            </a:lvl1pPr>
            <a:lvl2pPr marL="0" indent="0" algn="ctr">
              <a:spcBef>
                <a:spcPts val="0"/>
              </a:spcBef>
              <a:buSzTx/>
              <a:buNone/>
              <a:defRPr sz="3700">
                <a:effectLst>
                  <a:outerShdw blurRad="50800" dist="38100" dir="7920000" rotWithShape="0">
                    <a:srgbClr val="000000"/>
                  </a:outerShdw>
                </a:effectLst>
              </a:defRPr>
            </a:lvl2pPr>
            <a:lvl3pPr marL="0" indent="0" algn="ctr">
              <a:spcBef>
                <a:spcPts val="0"/>
              </a:spcBef>
              <a:buSzTx/>
              <a:buNone/>
              <a:defRPr sz="3700">
                <a:effectLst>
                  <a:outerShdw blurRad="50800" dist="38100" dir="7920000" rotWithShape="0">
                    <a:srgbClr val="000000"/>
                  </a:outerShdw>
                </a:effectLst>
              </a:defRPr>
            </a:lvl3pPr>
            <a:lvl4pPr marL="0" indent="0" algn="ctr">
              <a:spcBef>
                <a:spcPts val="0"/>
              </a:spcBef>
              <a:buSzTx/>
              <a:buNone/>
              <a:defRPr sz="3700">
                <a:effectLst>
                  <a:outerShdw blurRad="50800" dist="38100" dir="7920000" rotWithShape="0">
                    <a:srgbClr val="000000"/>
                  </a:outerShdw>
                </a:effectLst>
              </a:defRPr>
            </a:lvl4pPr>
            <a:lvl5pPr marL="0" indent="0" algn="ctr">
              <a:spcBef>
                <a:spcPts val="0"/>
              </a:spcBef>
              <a:buSzTx/>
              <a:buNone/>
              <a:defRPr sz="3700">
                <a:effectLst>
                  <a:outerShdw blurRad="50800" dist="38100" dir="7920000" rotWithShape="0">
                    <a:srgbClr val="000000"/>
                  </a:outerShdw>
                </a:effectLst>
              </a:defRPr>
            </a:lvl5pPr>
          </a:lstStyle>
          <a:p>
            <a:r>
              <a:t>Body Level One</a:t>
            </a:r>
          </a:p>
          <a:p>
            <a:pPr lvl="1"/>
            <a:r>
              <a:t>Body Level Two</a:t>
            </a:r>
          </a:p>
          <a:p>
            <a:pPr lvl="2"/>
            <a:r>
              <a:t>Body Level Three</a:t>
            </a:r>
          </a:p>
          <a:p>
            <a:pPr lvl="3"/>
            <a:r>
              <a:t>Body Level Four</a:t>
            </a:r>
          </a:p>
          <a:p>
            <a:pPr lvl="4"/>
            <a:r>
              <a:t>Body Level Five</a:t>
            </a:r>
          </a:p>
        </p:txBody>
      </p:sp>
      <p:sp>
        <p:nvSpPr>
          <p:cNvPr id="13" name="Slide Number"/>
          <p:cNvSpPr txBox="1">
            <a:spLocks noGrp="1"/>
          </p:cNvSpPr>
          <p:nvPr>
            <p:ph type="sldNum" sz="quarter" idx="2"/>
          </p:nvPr>
        </p:nvSpPr>
        <p:spPr>
          <a:prstGeom prst="rect">
            <a:avLst/>
          </a:prstGeom>
        </p:spPr>
        <p:txBody>
          <a:bodyPr/>
          <a:lstStyle>
            <a:lvl1pPr>
              <a:defRPr>
                <a:latin typeface="Helvetica Neue Thin"/>
                <a:ea typeface="Helvetica Neue Thin"/>
                <a:cs typeface="Helvetica Neue Thin"/>
                <a:sym typeface="Helvetica Neue Thin"/>
              </a:defRPr>
            </a:lvl1pPr>
          </a:lstStyle>
          <a:p>
            <a:fld id="{86CB4B4D-7CA3-9044-876B-883B54F8677D}" type="slidenum">
              <a:t>‹#›</a:t>
            </a:fld>
            <a:endParaRPr/>
          </a:p>
        </p:txBody>
      </p:sp>
    </p:spTree>
  </p:cSld>
  <p:clrMapOvr>
    <a:masterClrMapping/>
  </p:clrMapOvr>
  <p:transition spd="med"/>
</p:sldLayout>
</file>

<file path=ppt/slideLayouts/slideLayout10.xml><?xml version="1.0" encoding="utf-8"?>
<p:sldLayout xmlns:a="http://schemas.openxmlformats.org/drawingml/2006/main" xmlns:r="http://schemas.openxmlformats.org/officeDocument/2006/relationships" xmlns:p="http://schemas.openxmlformats.org/presentationml/2006/main" type="tx">
  <p:cSld name="Quote">
    <p:spTree>
      <p:nvGrpSpPr>
        <p:cNvPr id="1" name=""/>
        <p:cNvGrpSpPr/>
        <p:nvPr/>
      </p:nvGrpSpPr>
      <p:grpSpPr>
        <a:xfrm>
          <a:off x="0" y="0"/>
          <a:ext cx="0" cy="0"/>
          <a:chOff x="0" y="0"/>
          <a:chExt cx="0" cy="0"/>
        </a:xfrm>
      </p:grpSpPr>
      <p:sp>
        <p:nvSpPr>
          <p:cNvPr id="93" name="–Johnny Appleseed"/>
          <p:cNvSpPr txBox="1">
            <a:spLocks noGrp="1"/>
          </p:cNvSpPr>
          <p:nvPr>
            <p:ph type="body" sz="quarter" idx="21"/>
          </p:nvPr>
        </p:nvSpPr>
        <p:spPr>
          <a:xfrm>
            <a:off x="1270000" y="6362700"/>
            <a:ext cx="10464800" cy="461366"/>
          </a:xfrm>
          <a:prstGeom prst="rect">
            <a:avLst/>
          </a:prstGeom>
        </p:spPr>
        <p:txBody>
          <a:bodyPr anchor="t">
            <a:spAutoFit/>
          </a:bodyPr>
          <a:lstStyle>
            <a:lvl1pPr marL="0" indent="0" algn="ctr">
              <a:spcBef>
                <a:spcPts val="0"/>
              </a:spcBef>
              <a:buSzTx/>
              <a:buNone/>
              <a:defRPr sz="2400" i="1">
                <a:effectLst>
                  <a:outerShdw blurRad="38100" dist="25400" dir="7340765" rotWithShape="0">
                    <a:srgbClr val="000000"/>
                  </a:outerShdw>
                </a:effectLst>
              </a:defRPr>
            </a:lvl1pPr>
          </a:lstStyle>
          <a:p>
            <a:r>
              <a:t>–Johnny Appleseed</a:t>
            </a:r>
          </a:p>
        </p:txBody>
      </p:sp>
      <p:sp>
        <p:nvSpPr>
          <p:cNvPr id="94" name="“Type a quote here.”"/>
          <p:cNvSpPr txBox="1">
            <a:spLocks noGrp="1"/>
          </p:cNvSpPr>
          <p:nvPr>
            <p:ph type="body" sz="quarter" idx="22"/>
          </p:nvPr>
        </p:nvSpPr>
        <p:spPr>
          <a:xfrm>
            <a:off x="1270000" y="4267112"/>
            <a:ext cx="10464800" cy="609776"/>
          </a:xfrm>
          <a:prstGeom prst="rect">
            <a:avLst/>
          </a:prstGeom>
        </p:spPr>
        <p:txBody>
          <a:bodyPr>
            <a:spAutoFit/>
          </a:bodyPr>
          <a:lstStyle>
            <a:lvl1pPr marL="0" indent="0" algn="ctr">
              <a:spcBef>
                <a:spcPts val="0"/>
              </a:spcBef>
              <a:buSzTx/>
              <a:buNone/>
              <a:defRPr sz="3400">
                <a:effectLst>
                  <a:outerShdw blurRad="38100" dist="38100" dir="6819838" rotWithShape="0">
                    <a:srgbClr val="000000"/>
                  </a:outerShdw>
                </a:effectLst>
                <a:latin typeface="+mn-lt"/>
                <a:ea typeface="+mn-ea"/>
                <a:cs typeface="+mn-cs"/>
                <a:sym typeface="Helvetica Neue Medium"/>
              </a:defRPr>
            </a:lvl1pPr>
          </a:lstStyle>
          <a:p>
            <a:r>
              <a:t>“Type a quote here.” </a:t>
            </a:r>
          </a:p>
        </p:txBody>
      </p:sp>
      <p:sp>
        <p:nvSpPr>
          <p:cNvPr id="95"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1.xml><?xml version="1.0" encoding="utf-8"?>
<p:sldLayout xmlns:a="http://schemas.openxmlformats.org/drawingml/2006/main" xmlns:r="http://schemas.openxmlformats.org/officeDocument/2006/relationships" xmlns:p="http://schemas.openxmlformats.org/presentationml/2006/main" type="tx">
  <p:cSld name="Photo">
    <p:bg>
      <p:bgPr>
        <a:solidFill>
          <a:srgbClr val="FFFFFF"/>
        </a:solidFill>
        <a:effectLst/>
      </p:bgPr>
    </p:bg>
    <p:spTree>
      <p:nvGrpSpPr>
        <p:cNvPr id="1" name=""/>
        <p:cNvGrpSpPr/>
        <p:nvPr/>
      </p:nvGrpSpPr>
      <p:grpSpPr>
        <a:xfrm>
          <a:off x="0" y="0"/>
          <a:ext cx="0" cy="0"/>
          <a:chOff x="0" y="0"/>
          <a:chExt cx="0" cy="0"/>
        </a:xfrm>
      </p:grpSpPr>
      <p:sp>
        <p:nvSpPr>
          <p:cNvPr id="102" name="Image"/>
          <p:cNvSpPr>
            <a:spLocks noGrp="1"/>
          </p:cNvSpPr>
          <p:nvPr>
            <p:ph type="pic" idx="21"/>
          </p:nvPr>
        </p:nvSpPr>
        <p:spPr>
          <a:xfrm>
            <a:off x="-949853" y="0"/>
            <a:ext cx="14904506" cy="9944100"/>
          </a:xfrm>
          <a:prstGeom prst="rect">
            <a:avLst/>
          </a:prstGeom>
        </p:spPr>
        <p:txBody>
          <a:bodyPr lIns="91439" tIns="45719" rIns="91439" bIns="45719" anchor="t">
            <a:noAutofit/>
          </a:bodyPr>
          <a:lstStyle/>
          <a:p>
            <a:endParaRPr/>
          </a:p>
        </p:txBody>
      </p:sp>
      <p:sp>
        <p:nvSpPr>
          <p:cNvPr id="103"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2.xml><?xml version="1.0" encoding="utf-8"?>
<p:sldLayout xmlns:a="http://schemas.openxmlformats.org/drawingml/2006/main" xmlns:r="http://schemas.openxmlformats.org/officeDocument/2006/relationships" xmlns:p="http://schemas.openxmlformats.org/presentationml/2006/main" type="tx">
  <p:cSld name="Blank">
    <p:bg>
      <p:bgPr>
        <a:blipFill rotWithShape="1">
          <a:blip r:embed="rId2"/>
          <a:srcRect/>
          <a:stretch>
            <a:fillRect/>
          </a:stretch>
        </a:blipFill>
        <a:effectLst/>
      </p:bgPr>
    </p:bg>
    <p:spTree>
      <p:nvGrpSpPr>
        <p:cNvPr id="1" name=""/>
        <p:cNvGrpSpPr/>
        <p:nvPr/>
      </p:nvGrpSpPr>
      <p:grpSpPr>
        <a:xfrm>
          <a:off x="0" y="0"/>
          <a:ext cx="0" cy="0"/>
          <a:chOff x="0" y="0"/>
          <a:chExt cx="0" cy="0"/>
        </a:xfrm>
      </p:grpSpPr>
      <p:sp>
        <p:nvSpPr>
          <p:cNvPr id="110"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type="tx">
  <p:cSld name="Title &amp; Bullets">
    <p:spTree>
      <p:nvGrpSpPr>
        <p:cNvPr id="1" name=""/>
        <p:cNvGrpSpPr/>
        <p:nvPr/>
      </p:nvGrpSpPr>
      <p:grpSpPr>
        <a:xfrm>
          <a:off x="0" y="0"/>
          <a:ext cx="0" cy="0"/>
          <a:chOff x="0" y="0"/>
          <a:chExt cx="0" cy="0"/>
        </a:xfrm>
      </p:grpSpPr>
      <p:sp>
        <p:nvSpPr>
          <p:cNvPr id="20" name="Title Text"/>
          <p:cNvSpPr txBox="1">
            <a:spLocks noGrp="1"/>
          </p:cNvSpPr>
          <p:nvPr>
            <p:ph type="title"/>
          </p:nvPr>
        </p:nvSpPr>
        <p:spPr>
          <a:prstGeom prst="rect">
            <a:avLst/>
          </a:prstGeom>
        </p:spPr>
        <p:txBody>
          <a:bodyPr/>
          <a:lstStyle/>
          <a:p>
            <a:r>
              <a:t>Title Text</a:t>
            </a:r>
          </a:p>
        </p:txBody>
      </p:sp>
      <p:sp>
        <p:nvSpPr>
          <p:cNvPr id="21" name="Body Level One…"/>
          <p:cNvSpPr txBox="1">
            <a:spLocks noGrp="1"/>
          </p:cNvSpPr>
          <p:nvPr>
            <p:ph type="body" idx="1"/>
          </p:nvPr>
        </p:nvSpPr>
        <p:spPr>
          <a:prstGeom prst="rect">
            <a:avLst/>
          </a:prstGeom>
        </p:spPr>
        <p:txBody>
          <a:bodyPr/>
          <a:lstStyle/>
          <a:p>
            <a:r>
              <a:t>Body Level One</a:t>
            </a:r>
          </a:p>
          <a:p>
            <a:pPr lvl="1"/>
            <a:r>
              <a:t>Body Level Two</a:t>
            </a:r>
          </a:p>
          <a:p>
            <a:pPr lvl="2"/>
            <a:r>
              <a:t>Body Level Three</a:t>
            </a:r>
          </a:p>
          <a:p>
            <a:pPr lvl="3"/>
            <a:r>
              <a:t>Body Level Four</a:t>
            </a:r>
          </a:p>
          <a:p>
            <a:pPr lvl="4"/>
            <a:r>
              <a:t>Body Level Five</a:t>
            </a:r>
          </a:p>
        </p:txBody>
      </p:sp>
      <p:sp>
        <p:nvSpPr>
          <p:cNvPr id="22"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3.xml><?xml version="1.0" encoding="utf-8"?>
<p:sldLayout xmlns:a="http://schemas.openxmlformats.org/drawingml/2006/main" xmlns:r="http://schemas.openxmlformats.org/officeDocument/2006/relationships" xmlns:p="http://schemas.openxmlformats.org/presentationml/2006/main" type="tx">
  <p:cSld name="Title - Center">
    <p:spTree>
      <p:nvGrpSpPr>
        <p:cNvPr id="1" name=""/>
        <p:cNvGrpSpPr/>
        <p:nvPr/>
      </p:nvGrpSpPr>
      <p:grpSpPr>
        <a:xfrm>
          <a:off x="0" y="0"/>
          <a:ext cx="0" cy="0"/>
          <a:chOff x="0" y="0"/>
          <a:chExt cx="0" cy="0"/>
        </a:xfrm>
      </p:grpSpPr>
      <p:sp>
        <p:nvSpPr>
          <p:cNvPr id="29" name="Title Text"/>
          <p:cNvSpPr txBox="1">
            <a:spLocks noGrp="1"/>
          </p:cNvSpPr>
          <p:nvPr>
            <p:ph type="title"/>
          </p:nvPr>
        </p:nvSpPr>
        <p:spPr>
          <a:xfrm>
            <a:off x="1270000" y="3225800"/>
            <a:ext cx="10464800" cy="3302000"/>
          </a:xfrm>
          <a:prstGeom prst="rect">
            <a:avLst/>
          </a:prstGeom>
        </p:spPr>
        <p:txBody>
          <a:bodyPr/>
          <a:lstStyle/>
          <a:p>
            <a:r>
              <a:t>Title Text</a:t>
            </a:r>
          </a:p>
        </p:txBody>
      </p:sp>
      <p:sp>
        <p:nvSpPr>
          <p:cNvPr id="30"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4.xml><?xml version="1.0" encoding="utf-8"?>
<p:sldLayout xmlns:a="http://schemas.openxmlformats.org/drawingml/2006/main" xmlns:r="http://schemas.openxmlformats.org/officeDocument/2006/relationships" xmlns:p="http://schemas.openxmlformats.org/presentationml/2006/main" type="tx">
  <p:cSld name="Photo - Horizontal">
    <p:spTree>
      <p:nvGrpSpPr>
        <p:cNvPr id="1" name=""/>
        <p:cNvGrpSpPr/>
        <p:nvPr/>
      </p:nvGrpSpPr>
      <p:grpSpPr>
        <a:xfrm>
          <a:off x="0" y="0"/>
          <a:ext cx="0" cy="0"/>
          <a:chOff x="0" y="0"/>
          <a:chExt cx="0" cy="0"/>
        </a:xfrm>
      </p:grpSpPr>
      <p:sp>
        <p:nvSpPr>
          <p:cNvPr id="37" name="Image"/>
          <p:cNvSpPr>
            <a:spLocks noGrp="1"/>
          </p:cNvSpPr>
          <p:nvPr>
            <p:ph type="pic" idx="21"/>
          </p:nvPr>
        </p:nvSpPr>
        <p:spPr>
          <a:xfrm>
            <a:off x="1622088" y="289099"/>
            <a:ext cx="9753603" cy="6505789"/>
          </a:xfrm>
          <a:prstGeom prst="rect">
            <a:avLst/>
          </a:prstGeom>
        </p:spPr>
        <p:txBody>
          <a:bodyPr lIns="91439" tIns="45719" rIns="91439" bIns="45719" anchor="t">
            <a:noAutofit/>
          </a:bodyPr>
          <a:lstStyle/>
          <a:p>
            <a:endParaRPr/>
          </a:p>
        </p:txBody>
      </p:sp>
      <p:sp>
        <p:nvSpPr>
          <p:cNvPr id="38" name="Title Text"/>
          <p:cNvSpPr txBox="1">
            <a:spLocks noGrp="1"/>
          </p:cNvSpPr>
          <p:nvPr>
            <p:ph type="title"/>
          </p:nvPr>
        </p:nvSpPr>
        <p:spPr>
          <a:xfrm>
            <a:off x="1270000" y="6731000"/>
            <a:ext cx="10464800" cy="1422400"/>
          </a:xfrm>
          <a:prstGeom prst="rect">
            <a:avLst/>
          </a:prstGeom>
        </p:spPr>
        <p:txBody>
          <a:bodyPr anchor="b"/>
          <a:lstStyle>
            <a:lvl1pPr>
              <a:defRPr sz="6000">
                <a:effectLst>
                  <a:outerShdw blurRad="38100" dist="38100" dir="7416619" rotWithShape="0">
                    <a:srgbClr val="000000"/>
                  </a:outerShdw>
                </a:effectLst>
              </a:defRPr>
            </a:lvl1pPr>
          </a:lstStyle>
          <a:p>
            <a:r>
              <a:t>Title Text</a:t>
            </a:r>
          </a:p>
        </p:txBody>
      </p:sp>
      <p:sp>
        <p:nvSpPr>
          <p:cNvPr id="39" name="Body Level One…"/>
          <p:cNvSpPr txBox="1">
            <a:spLocks noGrp="1"/>
          </p:cNvSpPr>
          <p:nvPr>
            <p:ph type="body" sz="quarter" idx="1"/>
          </p:nvPr>
        </p:nvSpPr>
        <p:spPr>
          <a:xfrm>
            <a:off x="1270000" y="8153400"/>
            <a:ext cx="10464800" cy="1130300"/>
          </a:xfrm>
          <a:prstGeom prst="rect">
            <a:avLst/>
          </a:prstGeom>
        </p:spPr>
        <p:txBody>
          <a:bodyPr anchor="t"/>
          <a:lstStyle>
            <a:lvl1pPr marL="0" indent="0" algn="ctr">
              <a:spcBef>
                <a:spcPts val="0"/>
              </a:spcBef>
              <a:buSzTx/>
              <a:buNone/>
              <a:defRPr sz="3400">
                <a:effectLst>
                  <a:outerShdw blurRad="38100" dist="38100" dir="6819838" rotWithShape="0">
                    <a:srgbClr val="000000"/>
                  </a:outerShdw>
                </a:effectLst>
                <a:latin typeface="+mn-lt"/>
                <a:ea typeface="+mn-ea"/>
                <a:cs typeface="+mn-cs"/>
                <a:sym typeface="Helvetica Neue Medium"/>
              </a:defRPr>
            </a:lvl1pPr>
            <a:lvl2pPr marL="0" indent="0" algn="ctr">
              <a:spcBef>
                <a:spcPts val="0"/>
              </a:spcBef>
              <a:buSzTx/>
              <a:buNone/>
              <a:defRPr sz="3400">
                <a:effectLst>
                  <a:outerShdw blurRad="38100" dist="38100" dir="6819838" rotWithShape="0">
                    <a:srgbClr val="000000"/>
                  </a:outerShdw>
                </a:effectLst>
                <a:latin typeface="+mn-lt"/>
                <a:ea typeface="+mn-ea"/>
                <a:cs typeface="+mn-cs"/>
                <a:sym typeface="Helvetica Neue Medium"/>
              </a:defRPr>
            </a:lvl2pPr>
            <a:lvl3pPr marL="0" indent="0" algn="ctr">
              <a:spcBef>
                <a:spcPts val="0"/>
              </a:spcBef>
              <a:buSzTx/>
              <a:buNone/>
              <a:defRPr sz="3400">
                <a:effectLst>
                  <a:outerShdw blurRad="38100" dist="38100" dir="6819838" rotWithShape="0">
                    <a:srgbClr val="000000"/>
                  </a:outerShdw>
                </a:effectLst>
                <a:latin typeface="+mn-lt"/>
                <a:ea typeface="+mn-ea"/>
                <a:cs typeface="+mn-cs"/>
                <a:sym typeface="Helvetica Neue Medium"/>
              </a:defRPr>
            </a:lvl3pPr>
            <a:lvl4pPr marL="0" indent="0" algn="ctr">
              <a:spcBef>
                <a:spcPts val="0"/>
              </a:spcBef>
              <a:buSzTx/>
              <a:buNone/>
              <a:defRPr sz="3400">
                <a:effectLst>
                  <a:outerShdw blurRad="38100" dist="38100" dir="6819838" rotWithShape="0">
                    <a:srgbClr val="000000"/>
                  </a:outerShdw>
                </a:effectLst>
                <a:latin typeface="+mn-lt"/>
                <a:ea typeface="+mn-ea"/>
                <a:cs typeface="+mn-cs"/>
                <a:sym typeface="Helvetica Neue Medium"/>
              </a:defRPr>
            </a:lvl4pPr>
            <a:lvl5pPr marL="0" indent="0" algn="ctr">
              <a:spcBef>
                <a:spcPts val="0"/>
              </a:spcBef>
              <a:buSzTx/>
              <a:buNone/>
              <a:defRPr sz="3400">
                <a:effectLst>
                  <a:outerShdw blurRad="38100" dist="38100" dir="6819838" rotWithShape="0">
                    <a:srgbClr val="000000"/>
                  </a:outerShdw>
                </a:effectLst>
                <a:latin typeface="+mn-lt"/>
                <a:ea typeface="+mn-ea"/>
                <a:cs typeface="+mn-cs"/>
                <a:sym typeface="Helvetica Neue Medium"/>
              </a:defRPr>
            </a:lvl5pPr>
          </a:lstStyle>
          <a:p>
            <a:r>
              <a:t>Body Level One</a:t>
            </a:r>
          </a:p>
          <a:p>
            <a:pPr lvl="1"/>
            <a:r>
              <a:t>Body Level Two</a:t>
            </a:r>
          </a:p>
          <a:p>
            <a:pPr lvl="2"/>
            <a:r>
              <a:t>Body Level Three</a:t>
            </a:r>
          </a:p>
          <a:p>
            <a:pPr lvl="3"/>
            <a:r>
              <a:t>Body Level Four</a:t>
            </a:r>
          </a:p>
          <a:p>
            <a:pPr lvl="4"/>
            <a:r>
              <a:t>Body Level Five</a:t>
            </a:r>
          </a:p>
        </p:txBody>
      </p:sp>
      <p:sp>
        <p:nvSpPr>
          <p:cNvPr id="40"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5.xml><?xml version="1.0" encoding="utf-8"?>
<p:sldLayout xmlns:a="http://schemas.openxmlformats.org/drawingml/2006/main" xmlns:r="http://schemas.openxmlformats.org/officeDocument/2006/relationships" xmlns:p="http://schemas.openxmlformats.org/presentationml/2006/main" type="tx">
  <p:cSld name="Photo - Vertical">
    <p:spTree>
      <p:nvGrpSpPr>
        <p:cNvPr id="1" name=""/>
        <p:cNvGrpSpPr/>
        <p:nvPr/>
      </p:nvGrpSpPr>
      <p:grpSpPr>
        <a:xfrm>
          <a:off x="0" y="0"/>
          <a:ext cx="0" cy="0"/>
          <a:chOff x="0" y="0"/>
          <a:chExt cx="0" cy="0"/>
        </a:xfrm>
      </p:grpSpPr>
      <p:sp>
        <p:nvSpPr>
          <p:cNvPr id="47" name="Image"/>
          <p:cNvSpPr>
            <a:spLocks noGrp="1"/>
          </p:cNvSpPr>
          <p:nvPr>
            <p:ph type="pic" idx="21"/>
          </p:nvPr>
        </p:nvSpPr>
        <p:spPr>
          <a:xfrm>
            <a:off x="2263775" y="613833"/>
            <a:ext cx="12401550" cy="8267701"/>
          </a:xfrm>
          <a:prstGeom prst="rect">
            <a:avLst/>
          </a:prstGeom>
        </p:spPr>
        <p:txBody>
          <a:bodyPr lIns="91439" tIns="45719" rIns="91439" bIns="45719" anchor="t">
            <a:noAutofit/>
          </a:bodyPr>
          <a:lstStyle/>
          <a:p>
            <a:endParaRPr/>
          </a:p>
        </p:txBody>
      </p:sp>
      <p:sp>
        <p:nvSpPr>
          <p:cNvPr id="48" name="Title Text"/>
          <p:cNvSpPr txBox="1">
            <a:spLocks noGrp="1"/>
          </p:cNvSpPr>
          <p:nvPr>
            <p:ph type="title"/>
          </p:nvPr>
        </p:nvSpPr>
        <p:spPr>
          <a:xfrm>
            <a:off x="952500" y="635000"/>
            <a:ext cx="5334000" cy="3987800"/>
          </a:xfrm>
          <a:prstGeom prst="rect">
            <a:avLst/>
          </a:prstGeom>
        </p:spPr>
        <p:txBody>
          <a:bodyPr anchor="b"/>
          <a:lstStyle>
            <a:lvl1pPr>
              <a:defRPr sz="6000">
                <a:effectLst>
                  <a:outerShdw blurRad="38100" dist="38100" dir="7416619" rotWithShape="0">
                    <a:srgbClr val="000000"/>
                  </a:outerShdw>
                </a:effectLst>
              </a:defRPr>
            </a:lvl1pPr>
          </a:lstStyle>
          <a:p>
            <a:r>
              <a:t>Title Text</a:t>
            </a:r>
          </a:p>
        </p:txBody>
      </p:sp>
      <p:sp>
        <p:nvSpPr>
          <p:cNvPr id="49" name="Body Level One…"/>
          <p:cNvSpPr txBox="1">
            <a:spLocks noGrp="1"/>
          </p:cNvSpPr>
          <p:nvPr>
            <p:ph type="body" sz="quarter" idx="1"/>
          </p:nvPr>
        </p:nvSpPr>
        <p:spPr>
          <a:xfrm>
            <a:off x="952500" y="4724400"/>
            <a:ext cx="5334000" cy="4114800"/>
          </a:xfrm>
          <a:prstGeom prst="rect">
            <a:avLst/>
          </a:prstGeom>
        </p:spPr>
        <p:txBody>
          <a:bodyPr anchor="t"/>
          <a:lstStyle>
            <a:lvl1pPr marL="0" indent="0">
              <a:buSzTx/>
              <a:buNone/>
            </a:lvl1pPr>
            <a:lvl2pPr marL="0" indent="0">
              <a:buSzTx/>
              <a:buNone/>
            </a:lvl2pPr>
            <a:lvl3pPr marL="0" indent="0">
              <a:buSzTx/>
              <a:buNone/>
            </a:lvl3pPr>
            <a:lvl4pPr marL="0" indent="0">
              <a:buSzTx/>
              <a:buNone/>
            </a:lvl4pPr>
            <a:lvl5pPr marL="0" indent="0">
              <a:buSzTx/>
              <a:buNone/>
            </a:lvl5pPr>
          </a:lstStyle>
          <a:p>
            <a:r>
              <a:t>Body Level One</a:t>
            </a:r>
          </a:p>
          <a:p>
            <a:pPr lvl="1"/>
            <a:r>
              <a:t>Body Level Two</a:t>
            </a:r>
          </a:p>
          <a:p>
            <a:pPr lvl="2"/>
            <a:r>
              <a:t>Body Level Three</a:t>
            </a:r>
          </a:p>
          <a:p>
            <a:pPr lvl="3"/>
            <a:r>
              <a:t>Body Level Four</a:t>
            </a:r>
          </a:p>
          <a:p>
            <a:pPr lvl="4"/>
            <a:r>
              <a:t>Body Level Five</a:t>
            </a:r>
          </a:p>
        </p:txBody>
      </p:sp>
      <p:sp>
        <p:nvSpPr>
          <p:cNvPr id="50"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6.xml><?xml version="1.0" encoding="utf-8"?>
<p:sldLayout xmlns:a="http://schemas.openxmlformats.org/drawingml/2006/main" xmlns:r="http://schemas.openxmlformats.org/officeDocument/2006/relationships" xmlns:p="http://schemas.openxmlformats.org/presentationml/2006/main" type="tx">
  <p:cSld name="Title - Top">
    <p:spTree>
      <p:nvGrpSpPr>
        <p:cNvPr id="1" name=""/>
        <p:cNvGrpSpPr/>
        <p:nvPr/>
      </p:nvGrpSpPr>
      <p:grpSpPr>
        <a:xfrm>
          <a:off x="0" y="0"/>
          <a:ext cx="0" cy="0"/>
          <a:chOff x="0" y="0"/>
          <a:chExt cx="0" cy="0"/>
        </a:xfrm>
      </p:grpSpPr>
      <p:sp>
        <p:nvSpPr>
          <p:cNvPr id="57" name="Title Text"/>
          <p:cNvSpPr txBox="1">
            <a:spLocks noGrp="1"/>
          </p:cNvSpPr>
          <p:nvPr>
            <p:ph type="title"/>
          </p:nvPr>
        </p:nvSpPr>
        <p:spPr>
          <a:prstGeom prst="rect">
            <a:avLst/>
          </a:prstGeom>
        </p:spPr>
        <p:txBody>
          <a:bodyPr/>
          <a:lstStyle/>
          <a:p>
            <a:r>
              <a:t>Title Text</a:t>
            </a:r>
          </a:p>
        </p:txBody>
      </p:sp>
      <p:sp>
        <p:nvSpPr>
          <p:cNvPr id="58"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7.xml><?xml version="1.0" encoding="utf-8"?>
<p:sldLayout xmlns:a="http://schemas.openxmlformats.org/drawingml/2006/main" xmlns:r="http://schemas.openxmlformats.org/officeDocument/2006/relationships" xmlns:p="http://schemas.openxmlformats.org/presentationml/2006/main" type="tx">
  <p:cSld name="Title, Bullets &amp; Photo">
    <p:spTree>
      <p:nvGrpSpPr>
        <p:cNvPr id="1" name=""/>
        <p:cNvGrpSpPr/>
        <p:nvPr/>
      </p:nvGrpSpPr>
      <p:grpSpPr>
        <a:xfrm>
          <a:off x="0" y="0"/>
          <a:ext cx="0" cy="0"/>
          <a:chOff x="0" y="0"/>
          <a:chExt cx="0" cy="0"/>
        </a:xfrm>
      </p:grpSpPr>
      <p:sp>
        <p:nvSpPr>
          <p:cNvPr id="65" name="Image"/>
          <p:cNvSpPr>
            <a:spLocks noGrp="1"/>
          </p:cNvSpPr>
          <p:nvPr>
            <p:ph type="pic" idx="21"/>
          </p:nvPr>
        </p:nvSpPr>
        <p:spPr>
          <a:xfrm>
            <a:off x="4086225" y="2586566"/>
            <a:ext cx="9429750" cy="6286501"/>
          </a:xfrm>
          <a:prstGeom prst="rect">
            <a:avLst/>
          </a:prstGeom>
        </p:spPr>
        <p:txBody>
          <a:bodyPr lIns="91439" tIns="45719" rIns="91439" bIns="45719" anchor="t">
            <a:noAutofit/>
          </a:bodyPr>
          <a:lstStyle/>
          <a:p>
            <a:endParaRPr/>
          </a:p>
        </p:txBody>
      </p:sp>
      <p:sp>
        <p:nvSpPr>
          <p:cNvPr id="66" name="Title Text"/>
          <p:cNvSpPr txBox="1">
            <a:spLocks noGrp="1"/>
          </p:cNvSpPr>
          <p:nvPr>
            <p:ph type="title"/>
          </p:nvPr>
        </p:nvSpPr>
        <p:spPr>
          <a:prstGeom prst="rect">
            <a:avLst/>
          </a:prstGeom>
        </p:spPr>
        <p:txBody>
          <a:bodyPr/>
          <a:lstStyle/>
          <a:p>
            <a:r>
              <a:t>Title Text</a:t>
            </a:r>
          </a:p>
        </p:txBody>
      </p:sp>
      <p:sp>
        <p:nvSpPr>
          <p:cNvPr id="67" name="Body Level One…"/>
          <p:cNvSpPr txBox="1">
            <a:spLocks noGrp="1"/>
          </p:cNvSpPr>
          <p:nvPr>
            <p:ph type="body" sz="half" idx="1"/>
          </p:nvPr>
        </p:nvSpPr>
        <p:spPr>
          <a:xfrm>
            <a:off x="952500" y="2590800"/>
            <a:ext cx="5334000" cy="6286500"/>
          </a:xfrm>
          <a:prstGeom prst="rect">
            <a:avLst/>
          </a:prstGeom>
        </p:spPr>
        <p:txBody>
          <a:bodyPr/>
          <a:lstStyle>
            <a:lvl1pPr marL="342900" indent="-342900">
              <a:spcBef>
                <a:spcPts val="3200"/>
              </a:spcBef>
              <a:buSzPct val="75000"/>
              <a:defRPr sz="2800">
                <a:effectLst>
                  <a:outerShdw blurRad="38100" dist="38100" dir="8032727" rotWithShape="0">
                    <a:srgbClr val="000000"/>
                  </a:outerShdw>
                </a:effectLst>
              </a:defRPr>
            </a:lvl1pPr>
            <a:lvl2pPr marL="685800" indent="-342900">
              <a:spcBef>
                <a:spcPts val="3200"/>
              </a:spcBef>
              <a:defRPr sz="2800">
                <a:effectLst>
                  <a:outerShdw blurRad="38100" dist="38100" dir="8032727" rotWithShape="0">
                    <a:srgbClr val="000000"/>
                  </a:outerShdw>
                </a:effectLst>
              </a:defRPr>
            </a:lvl2pPr>
            <a:lvl3pPr marL="1028700" indent="-342900">
              <a:spcBef>
                <a:spcPts val="3200"/>
              </a:spcBef>
              <a:defRPr sz="2800">
                <a:effectLst>
                  <a:outerShdw blurRad="38100" dist="38100" dir="8032727" rotWithShape="0">
                    <a:srgbClr val="000000"/>
                  </a:outerShdw>
                </a:effectLst>
              </a:defRPr>
            </a:lvl3pPr>
            <a:lvl4pPr marL="1371600" indent="-342900">
              <a:spcBef>
                <a:spcPts val="3200"/>
              </a:spcBef>
              <a:defRPr sz="2800">
                <a:effectLst>
                  <a:outerShdw blurRad="38100" dist="38100" dir="8032727" rotWithShape="0">
                    <a:srgbClr val="000000"/>
                  </a:outerShdw>
                </a:effectLst>
              </a:defRPr>
            </a:lvl4pPr>
            <a:lvl5pPr marL="1714500" indent="-342900">
              <a:spcBef>
                <a:spcPts val="3200"/>
              </a:spcBef>
              <a:defRPr sz="2800">
                <a:effectLst>
                  <a:outerShdw blurRad="38100" dist="38100" dir="8032727" rotWithShape="0">
                    <a:srgbClr val="000000"/>
                  </a:outerShdw>
                </a:effectLst>
              </a:defRPr>
            </a:lvl5pPr>
          </a:lstStyle>
          <a:p>
            <a:r>
              <a:t>Body Level One</a:t>
            </a:r>
          </a:p>
          <a:p>
            <a:pPr lvl="1"/>
            <a:r>
              <a:t>Body Level Two</a:t>
            </a:r>
          </a:p>
          <a:p>
            <a:pPr lvl="2"/>
            <a:r>
              <a:t>Body Level Three</a:t>
            </a:r>
          </a:p>
          <a:p>
            <a:pPr lvl="3"/>
            <a:r>
              <a:t>Body Level Four</a:t>
            </a:r>
          </a:p>
          <a:p>
            <a:pPr lvl="4"/>
            <a:r>
              <a:t>Body Level Five</a:t>
            </a:r>
          </a:p>
        </p:txBody>
      </p:sp>
      <p:sp>
        <p:nvSpPr>
          <p:cNvPr id="68" name="Slide Number"/>
          <p:cNvSpPr txBox="1">
            <a:spLocks noGrp="1"/>
          </p:cNvSpPr>
          <p:nvPr>
            <p:ph type="sldNum" sz="quarter" idx="2"/>
          </p:nvPr>
        </p:nvSpPr>
        <p:spPr>
          <a:xfrm>
            <a:off x="6328884" y="9296400"/>
            <a:ext cx="340259" cy="342900"/>
          </a:xfrm>
          <a:prstGeom prst="rect">
            <a:avLst/>
          </a:prstGeom>
        </p:spPr>
        <p:txBody>
          <a:bodyPr/>
          <a:lstStyle>
            <a:lvl1pPr>
              <a:defRPr>
                <a:latin typeface="Helvetica Light"/>
                <a:ea typeface="Helvetica Light"/>
                <a:cs typeface="Helvetica Light"/>
                <a:sym typeface="Helvetica Light"/>
              </a:defRPr>
            </a:lvl1pPr>
          </a:lstStyle>
          <a:p>
            <a:fld id="{86CB4B4D-7CA3-9044-876B-883B54F8677D}" type="slidenum">
              <a:t>‹#›</a:t>
            </a:fld>
            <a:endParaRPr/>
          </a:p>
        </p:txBody>
      </p:sp>
    </p:spTree>
  </p:cSld>
  <p:clrMapOvr>
    <a:masterClrMapping/>
  </p:clrMapOvr>
  <p:transition spd="med"/>
</p:sldLayout>
</file>

<file path=ppt/slideLayouts/slideLayout8.xml><?xml version="1.0" encoding="utf-8"?>
<p:sldLayout xmlns:a="http://schemas.openxmlformats.org/drawingml/2006/main" xmlns:r="http://schemas.openxmlformats.org/officeDocument/2006/relationships" xmlns:p="http://schemas.openxmlformats.org/presentationml/2006/main" type="tx">
  <p:cSld name="Bullets">
    <p:spTree>
      <p:nvGrpSpPr>
        <p:cNvPr id="1" name=""/>
        <p:cNvGrpSpPr/>
        <p:nvPr/>
      </p:nvGrpSpPr>
      <p:grpSpPr>
        <a:xfrm>
          <a:off x="0" y="0"/>
          <a:ext cx="0" cy="0"/>
          <a:chOff x="0" y="0"/>
          <a:chExt cx="0" cy="0"/>
        </a:xfrm>
      </p:grpSpPr>
      <p:sp>
        <p:nvSpPr>
          <p:cNvPr id="75" name="Body Level One…"/>
          <p:cNvSpPr txBox="1">
            <a:spLocks noGrp="1"/>
          </p:cNvSpPr>
          <p:nvPr>
            <p:ph type="body" idx="1"/>
          </p:nvPr>
        </p:nvSpPr>
        <p:spPr>
          <a:xfrm>
            <a:off x="952500" y="1270000"/>
            <a:ext cx="11099800" cy="7213600"/>
          </a:xfrm>
          <a:prstGeom prst="rect">
            <a:avLst/>
          </a:prstGeom>
        </p:spPr>
        <p:txBody>
          <a:bodyPr/>
          <a:lstStyle/>
          <a:p>
            <a:r>
              <a:t>Body Level One</a:t>
            </a:r>
          </a:p>
          <a:p>
            <a:pPr lvl="1"/>
            <a:r>
              <a:t>Body Level Two</a:t>
            </a:r>
          </a:p>
          <a:p>
            <a:pPr lvl="2"/>
            <a:r>
              <a:t>Body Level Three</a:t>
            </a:r>
          </a:p>
          <a:p>
            <a:pPr lvl="3"/>
            <a:r>
              <a:t>Body Level Four</a:t>
            </a:r>
          </a:p>
          <a:p>
            <a:pPr lvl="4"/>
            <a:r>
              <a:t>Body Level Five</a:t>
            </a:r>
          </a:p>
        </p:txBody>
      </p:sp>
      <p:sp>
        <p:nvSpPr>
          <p:cNvPr id="76"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9.xml><?xml version="1.0" encoding="utf-8"?>
<p:sldLayout xmlns:a="http://schemas.openxmlformats.org/drawingml/2006/main" xmlns:r="http://schemas.openxmlformats.org/officeDocument/2006/relationships" xmlns:p="http://schemas.openxmlformats.org/presentationml/2006/main" type="tx">
  <p:cSld name="Photo - 3 Up">
    <p:spTree>
      <p:nvGrpSpPr>
        <p:cNvPr id="1" name=""/>
        <p:cNvGrpSpPr/>
        <p:nvPr/>
      </p:nvGrpSpPr>
      <p:grpSpPr>
        <a:xfrm>
          <a:off x="0" y="0"/>
          <a:ext cx="0" cy="0"/>
          <a:chOff x="0" y="0"/>
          <a:chExt cx="0" cy="0"/>
        </a:xfrm>
      </p:grpSpPr>
      <p:sp>
        <p:nvSpPr>
          <p:cNvPr id="83" name="Image"/>
          <p:cNvSpPr>
            <a:spLocks noGrp="1"/>
          </p:cNvSpPr>
          <p:nvPr>
            <p:ph type="pic" sz="quarter" idx="21"/>
          </p:nvPr>
        </p:nvSpPr>
        <p:spPr>
          <a:xfrm>
            <a:off x="6680200" y="5029200"/>
            <a:ext cx="6054748" cy="4038600"/>
          </a:xfrm>
          <a:prstGeom prst="rect">
            <a:avLst/>
          </a:prstGeom>
        </p:spPr>
        <p:txBody>
          <a:bodyPr lIns="91439" tIns="45719" rIns="91439" bIns="45719" anchor="t">
            <a:noAutofit/>
          </a:bodyPr>
          <a:lstStyle/>
          <a:p>
            <a:endParaRPr/>
          </a:p>
        </p:txBody>
      </p:sp>
      <p:sp>
        <p:nvSpPr>
          <p:cNvPr id="84" name="Image"/>
          <p:cNvSpPr>
            <a:spLocks noGrp="1"/>
          </p:cNvSpPr>
          <p:nvPr>
            <p:ph type="pic" sz="quarter" idx="22"/>
          </p:nvPr>
        </p:nvSpPr>
        <p:spPr>
          <a:xfrm>
            <a:off x="6502400" y="889000"/>
            <a:ext cx="5867400" cy="3911601"/>
          </a:xfrm>
          <a:prstGeom prst="rect">
            <a:avLst/>
          </a:prstGeom>
        </p:spPr>
        <p:txBody>
          <a:bodyPr lIns="91439" tIns="45719" rIns="91439" bIns="45719" anchor="t">
            <a:noAutofit/>
          </a:bodyPr>
          <a:lstStyle/>
          <a:p>
            <a:endParaRPr/>
          </a:p>
        </p:txBody>
      </p:sp>
      <p:sp>
        <p:nvSpPr>
          <p:cNvPr id="85" name="Image"/>
          <p:cNvSpPr>
            <a:spLocks noGrp="1"/>
          </p:cNvSpPr>
          <p:nvPr>
            <p:ph type="pic" idx="23"/>
          </p:nvPr>
        </p:nvSpPr>
        <p:spPr>
          <a:xfrm>
            <a:off x="-2374900" y="889000"/>
            <a:ext cx="11982450" cy="7988300"/>
          </a:xfrm>
          <a:prstGeom prst="rect">
            <a:avLst/>
          </a:prstGeom>
        </p:spPr>
        <p:txBody>
          <a:bodyPr lIns="91439" tIns="45719" rIns="91439" bIns="45719" anchor="t">
            <a:noAutofit/>
          </a:bodyPr>
          <a:lstStyle/>
          <a:p>
            <a:endParaRPr/>
          </a:p>
        </p:txBody>
      </p:sp>
      <p:sp>
        <p:nvSpPr>
          <p:cNvPr id="86"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rotWithShape="1">
          <a:blip r:embed="rId14"/>
          <a:srcRect/>
          <a:stretch>
            <a:fillRect/>
          </a:stretch>
        </a:blipFill>
        <a:effectLst/>
      </p:bgPr>
    </p:bg>
    <p:spTree>
      <p:nvGrpSpPr>
        <p:cNvPr id="1" name=""/>
        <p:cNvGrpSpPr/>
        <p:nvPr/>
      </p:nvGrpSpPr>
      <p:grpSpPr>
        <a:xfrm>
          <a:off x="0" y="0"/>
          <a:ext cx="0" cy="0"/>
          <a:chOff x="0" y="0"/>
          <a:chExt cx="0" cy="0"/>
        </a:xfrm>
      </p:grpSpPr>
      <p:sp>
        <p:nvSpPr>
          <p:cNvPr id="2" name="Title Text"/>
          <p:cNvSpPr txBox="1">
            <a:spLocks noGrp="1"/>
          </p:cNvSpPr>
          <p:nvPr>
            <p:ph type="title"/>
          </p:nvPr>
        </p:nvSpPr>
        <p:spPr>
          <a:xfrm>
            <a:off x="952500" y="254000"/>
            <a:ext cx="11099800" cy="215900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normAutofit/>
          </a:bodyPr>
          <a:lstStyle/>
          <a:p>
            <a:r>
              <a:t>Title Text</a:t>
            </a:r>
          </a:p>
        </p:txBody>
      </p:sp>
      <p:sp>
        <p:nvSpPr>
          <p:cNvPr id="3" name="Body Level One…"/>
          <p:cNvSpPr txBox="1">
            <a:spLocks noGrp="1"/>
          </p:cNvSpPr>
          <p:nvPr>
            <p:ph type="body" idx="1"/>
          </p:nvPr>
        </p:nvSpPr>
        <p:spPr>
          <a:xfrm>
            <a:off x="952500" y="2590800"/>
            <a:ext cx="11099800" cy="628650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normAutofit/>
          </a:bodyPr>
          <a:lstStyle/>
          <a:p>
            <a:r>
              <a:t>Body Level One</a:t>
            </a:r>
          </a:p>
          <a:p>
            <a:pPr lvl="1"/>
            <a:r>
              <a:t>Body Level Two</a:t>
            </a:r>
          </a:p>
          <a:p>
            <a:pPr lvl="2"/>
            <a:r>
              <a:t>Body Level Three</a:t>
            </a:r>
          </a:p>
          <a:p>
            <a:pPr lvl="3"/>
            <a:r>
              <a:t>Body Level Four</a:t>
            </a:r>
          </a:p>
          <a:p>
            <a:pPr lvl="4"/>
            <a:r>
              <a:t>Body Level Five</a:t>
            </a:r>
          </a:p>
        </p:txBody>
      </p:sp>
      <p:sp>
        <p:nvSpPr>
          <p:cNvPr id="4" name="Slide Number"/>
          <p:cNvSpPr txBox="1">
            <a:spLocks noGrp="1"/>
          </p:cNvSpPr>
          <p:nvPr>
            <p:ph type="sldNum" sz="quarter" idx="2"/>
          </p:nvPr>
        </p:nvSpPr>
        <p:spPr>
          <a:xfrm>
            <a:off x="6328884" y="9296400"/>
            <a:ext cx="340259" cy="324306"/>
          </a:xfrm>
          <a:prstGeom prst="rect">
            <a:avLst/>
          </a:prstGeom>
          <a:ln w="12700">
            <a:miter lim="400000"/>
          </a:ln>
        </p:spPr>
        <p:txBody>
          <a:bodyPr wrap="none" lIns="50800" tIns="50800" rIns="50800" bIns="50800">
            <a:spAutoFit/>
          </a:bodyPr>
          <a:lstStyle>
            <a:lvl1pPr>
              <a:defRPr sz="1600" b="0">
                <a:latin typeface="Helvetica Neue Light"/>
                <a:ea typeface="Helvetica Neue Light"/>
                <a:cs typeface="Helvetica Neue Light"/>
                <a:sym typeface="Helvetica Neue Light"/>
              </a:defRPr>
            </a:lvl1pPr>
          </a:lstStyle>
          <a:p>
            <a:fld id="{86CB4B4D-7CA3-9044-876B-883B54F8677D}" type="slidenum">
              <a:t>‹#›</a:t>
            </a:fld>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ransition spd="med"/>
  <p:txStyles>
    <p:titleStyle>
      <a:lvl1pPr marL="0" marR="0" indent="0" algn="ctr" defTabSz="584200" rtl="0" latinLnBrk="0">
        <a:lnSpc>
          <a:spcPct val="100000"/>
        </a:lnSpc>
        <a:spcBef>
          <a:spcPts val="0"/>
        </a:spcBef>
        <a:spcAft>
          <a:spcPts val="0"/>
        </a:spcAft>
        <a:buClrTx/>
        <a:buSzTx/>
        <a:buFontTx/>
        <a:buNone/>
        <a:tabLst/>
        <a:defRPr sz="8000" b="0" i="0" u="none" strike="noStrike" cap="none" spc="0" baseline="0">
          <a:solidFill>
            <a:srgbClr val="FFFFFF"/>
          </a:solidFill>
          <a:effectLst>
            <a:outerShdw blurRad="63500" dist="63500" dir="7117822" rotWithShape="0">
              <a:srgbClr val="000000"/>
            </a:outerShdw>
          </a:effectLst>
          <a:uFillTx/>
          <a:latin typeface="+mn-lt"/>
          <a:ea typeface="+mn-ea"/>
          <a:cs typeface="+mn-cs"/>
          <a:sym typeface="Helvetica Neue Medium"/>
        </a:defRPr>
      </a:lvl1pPr>
      <a:lvl2pPr marL="0" marR="0" indent="0" algn="ctr" defTabSz="584200" rtl="0" latinLnBrk="0">
        <a:lnSpc>
          <a:spcPct val="100000"/>
        </a:lnSpc>
        <a:spcBef>
          <a:spcPts val="0"/>
        </a:spcBef>
        <a:spcAft>
          <a:spcPts val="0"/>
        </a:spcAft>
        <a:buClrTx/>
        <a:buSzTx/>
        <a:buFontTx/>
        <a:buNone/>
        <a:tabLst/>
        <a:defRPr sz="8000" b="0" i="0" u="none" strike="noStrike" cap="none" spc="0" baseline="0">
          <a:solidFill>
            <a:srgbClr val="FFFFFF"/>
          </a:solidFill>
          <a:effectLst>
            <a:outerShdw blurRad="63500" dist="63500" dir="7117822" rotWithShape="0">
              <a:srgbClr val="000000"/>
            </a:outerShdw>
          </a:effectLst>
          <a:uFillTx/>
          <a:latin typeface="+mn-lt"/>
          <a:ea typeface="+mn-ea"/>
          <a:cs typeface="+mn-cs"/>
          <a:sym typeface="Helvetica Neue Medium"/>
        </a:defRPr>
      </a:lvl2pPr>
      <a:lvl3pPr marL="0" marR="0" indent="0" algn="ctr" defTabSz="584200" rtl="0" latinLnBrk="0">
        <a:lnSpc>
          <a:spcPct val="100000"/>
        </a:lnSpc>
        <a:spcBef>
          <a:spcPts val="0"/>
        </a:spcBef>
        <a:spcAft>
          <a:spcPts val="0"/>
        </a:spcAft>
        <a:buClrTx/>
        <a:buSzTx/>
        <a:buFontTx/>
        <a:buNone/>
        <a:tabLst/>
        <a:defRPr sz="8000" b="0" i="0" u="none" strike="noStrike" cap="none" spc="0" baseline="0">
          <a:solidFill>
            <a:srgbClr val="FFFFFF"/>
          </a:solidFill>
          <a:effectLst>
            <a:outerShdw blurRad="63500" dist="63500" dir="7117822" rotWithShape="0">
              <a:srgbClr val="000000"/>
            </a:outerShdw>
          </a:effectLst>
          <a:uFillTx/>
          <a:latin typeface="+mn-lt"/>
          <a:ea typeface="+mn-ea"/>
          <a:cs typeface="+mn-cs"/>
          <a:sym typeface="Helvetica Neue Medium"/>
        </a:defRPr>
      </a:lvl3pPr>
      <a:lvl4pPr marL="0" marR="0" indent="0" algn="ctr" defTabSz="584200" rtl="0" latinLnBrk="0">
        <a:lnSpc>
          <a:spcPct val="100000"/>
        </a:lnSpc>
        <a:spcBef>
          <a:spcPts val="0"/>
        </a:spcBef>
        <a:spcAft>
          <a:spcPts val="0"/>
        </a:spcAft>
        <a:buClrTx/>
        <a:buSzTx/>
        <a:buFontTx/>
        <a:buNone/>
        <a:tabLst/>
        <a:defRPr sz="8000" b="0" i="0" u="none" strike="noStrike" cap="none" spc="0" baseline="0">
          <a:solidFill>
            <a:srgbClr val="FFFFFF"/>
          </a:solidFill>
          <a:effectLst>
            <a:outerShdw blurRad="63500" dist="63500" dir="7117822" rotWithShape="0">
              <a:srgbClr val="000000"/>
            </a:outerShdw>
          </a:effectLst>
          <a:uFillTx/>
          <a:latin typeface="+mn-lt"/>
          <a:ea typeface="+mn-ea"/>
          <a:cs typeface="+mn-cs"/>
          <a:sym typeface="Helvetica Neue Medium"/>
        </a:defRPr>
      </a:lvl4pPr>
      <a:lvl5pPr marL="0" marR="0" indent="0" algn="ctr" defTabSz="584200" rtl="0" latinLnBrk="0">
        <a:lnSpc>
          <a:spcPct val="100000"/>
        </a:lnSpc>
        <a:spcBef>
          <a:spcPts val="0"/>
        </a:spcBef>
        <a:spcAft>
          <a:spcPts val="0"/>
        </a:spcAft>
        <a:buClrTx/>
        <a:buSzTx/>
        <a:buFontTx/>
        <a:buNone/>
        <a:tabLst/>
        <a:defRPr sz="8000" b="0" i="0" u="none" strike="noStrike" cap="none" spc="0" baseline="0">
          <a:solidFill>
            <a:srgbClr val="FFFFFF"/>
          </a:solidFill>
          <a:effectLst>
            <a:outerShdw blurRad="63500" dist="63500" dir="7117822" rotWithShape="0">
              <a:srgbClr val="000000"/>
            </a:outerShdw>
          </a:effectLst>
          <a:uFillTx/>
          <a:latin typeface="+mn-lt"/>
          <a:ea typeface="+mn-ea"/>
          <a:cs typeface="+mn-cs"/>
          <a:sym typeface="Helvetica Neue Medium"/>
        </a:defRPr>
      </a:lvl5pPr>
      <a:lvl6pPr marL="0" marR="0" indent="0" algn="ctr" defTabSz="584200" rtl="0" latinLnBrk="0">
        <a:lnSpc>
          <a:spcPct val="100000"/>
        </a:lnSpc>
        <a:spcBef>
          <a:spcPts val="0"/>
        </a:spcBef>
        <a:spcAft>
          <a:spcPts val="0"/>
        </a:spcAft>
        <a:buClrTx/>
        <a:buSzTx/>
        <a:buFontTx/>
        <a:buNone/>
        <a:tabLst/>
        <a:defRPr sz="8000" b="0" i="0" u="none" strike="noStrike" cap="none" spc="0" baseline="0">
          <a:solidFill>
            <a:srgbClr val="FFFFFF"/>
          </a:solidFill>
          <a:effectLst>
            <a:outerShdw blurRad="63500" dist="63500" dir="7117822" rotWithShape="0">
              <a:srgbClr val="000000"/>
            </a:outerShdw>
          </a:effectLst>
          <a:uFillTx/>
          <a:latin typeface="+mn-lt"/>
          <a:ea typeface="+mn-ea"/>
          <a:cs typeface="+mn-cs"/>
          <a:sym typeface="Helvetica Neue Medium"/>
        </a:defRPr>
      </a:lvl6pPr>
      <a:lvl7pPr marL="0" marR="0" indent="0" algn="ctr" defTabSz="584200" rtl="0" latinLnBrk="0">
        <a:lnSpc>
          <a:spcPct val="100000"/>
        </a:lnSpc>
        <a:spcBef>
          <a:spcPts val="0"/>
        </a:spcBef>
        <a:spcAft>
          <a:spcPts val="0"/>
        </a:spcAft>
        <a:buClrTx/>
        <a:buSzTx/>
        <a:buFontTx/>
        <a:buNone/>
        <a:tabLst/>
        <a:defRPr sz="8000" b="0" i="0" u="none" strike="noStrike" cap="none" spc="0" baseline="0">
          <a:solidFill>
            <a:srgbClr val="FFFFFF"/>
          </a:solidFill>
          <a:effectLst>
            <a:outerShdw blurRad="63500" dist="63500" dir="7117822" rotWithShape="0">
              <a:srgbClr val="000000"/>
            </a:outerShdw>
          </a:effectLst>
          <a:uFillTx/>
          <a:latin typeface="+mn-lt"/>
          <a:ea typeface="+mn-ea"/>
          <a:cs typeface="+mn-cs"/>
          <a:sym typeface="Helvetica Neue Medium"/>
        </a:defRPr>
      </a:lvl7pPr>
      <a:lvl8pPr marL="0" marR="0" indent="0" algn="ctr" defTabSz="584200" rtl="0" latinLnBrk="0">
        <a:lnSpc>
          <a:spcPct val="100000"/>
        </a:lnSpc>
        <a:spcBef>
          <a:spcPts val="0"/>
        </a:spcBef>
        <a:spcAft>
          <a:spcPts val="0"/>
        </a:spcAft>
        <a:buClrTx/>
        <a:buSzTx/>
        <a:buFontTx/>
        <a:buNone/>
        <a:tabLst/>
        <a:defRPr sz="8000" b="0" i="0" u="none" strike="noStrike" cap="none" spc="0" baseline="0">
          <a:solidFill>
            <a:srgbClr val="FFFFFF"/>
          </a:solidFill>
          <a:effectLst>
            <a:outerShdw blurRad="63500" dist="63500" dir="7117822" rotWithShape="0">
              <a:srgbClr val="000000"/>
            </a:outerShdw>
          </a:effectLst>
          <a:uFillTx/>
          <a:latin typeface="+mn-lt"/>
          <a:ea typeface="+mn-ea"/>
          <a:cs typeface="+mn-cs"/>
          <a:sym typeface="Helvetica Neue Medium"/>
        </a:defRPr>
      </a:lvl8pPr>
      <a:lvl9pPr marL="0" marR="0" indent="0" algn="ctr" defTabSz="584200" rtl="0" latinLnBrk="0">
        <a:lnSpc>
          <a:spcPct val="100000"/>
        </a:lnSpc>
        <a:spcBef>
          <a:spcPts val="0"/>
        </a:spcBef>
        <a:spcAft>
          <a:spcPts val="0"/>
        </a:spcAft>
        <a:buClrTx/>
        <a:buSzTx/>
        <a:buFontTx/>
        <a:buNone/>
        <a:tabLst/>
        <a:defRPr sz="8000" b="0" i="0" u="none" strike="noStrike" cap="none" spc="0" baseline="0">
          <a:solidFill>
            <a:srgbClr val="FFFFFF"/>
          </a:solidFill>
          <a:effectLst>
            <a:outerShdw blurRad="63500" dist="63500" dir="7117822" rotWithShape="0">
              <a:srgbClr val="000000"/>
            </a:outerShdw>
          </a:effectLst>
          <a:uFillTx/>
          <a:latin typeface="+mn-lt"/>
          <a:ea typeface="+mn-ea"/>
          <a:cs typeface="+mn-cs"/>
          <a:sym typeface="Helvetica Neue Medium"/>
        </a:defRPr>
      </a:lvl9pPr>
    </p:titleStyle>
    <p:bodyStyle>
      <a:lvl1pPr marL="444500" marR="0" indent="-444500" algn="l" defTabSz="584200" rtl="0" latinLnBrk="0">
        <a:lnSpc>
          <a:spcPct val="100000"/>
        </a:lnSpc>
        <a:spcBef>
          <a:spcPts val="4200"/>
        </a:spcBef>
        <a:spcAft>
          <a:spcPts val="0"/>
        </a:spcAft>
        <a:buClrTx/>
        <a:buSzPct val="145000"/>
        <a:buFontTx/>
        <a:buChar char="•"/>
        <a:tabLst/>
        <a:defRPr sz="3200" b="0" i="0" u="none" strike="noStrike" cap="none" spc="0" baseline="0">
          <a:solidFill>
            <a:srgbClr val="FFFFFF"/>
          </a:solidFill>
          <a:effectLst>
            <a:outerShdw blurRad="63500" dist="38100" dir="7391734" rotWithShape="0">
              <a:srgbClr val="000000"/>
            </a:outerShdw>
          </a:effectLst>
          <a:uFillTx/>
          <a:latin typeface="Helvetica Neue"/>
          <a:ea typeface="Helvetica Neue"/>
          <a:cs typeface="Helvetica Neue"/>
          <a:sym typeface="Helvetica Neue"/>
        </a:defRPr>
      </a:lvl1pPr>
      <a:lvl2pPr marL="889000" marR="0" indent="-444500" algn="l" defTabSz="584200" rtl="0" latinLnBrk="0">
        <a:lnSpc>
          <a:spcPct val="100000"/>
        </a:lnSpc>
        <a:spcBef>
          <a:spcPts val="4200"/>
        </a:spcBef>
        <a:spcAft>
          <a:spcPts val="0"/>
        </a:spcAft>
        <a:buClrTx/>
        <a:buSzPct val="145000"/>
        <a:buFontTx/>
        <a:buChar char="•"/>
        <a:tabLst/>
        <a:defRPr sz="3200" b="0" i="0" u="none" strike="noStrike" cap="none" spc="0" baseline="0">
          <a:solidFill>
            <a:srgbClr val="FFFFFF"/>
          </a:solidFill>
          <a:effectLst>
            <a:outerShdw blurRad="63500" dist="38100" dir="7391734" rotWithShape="0">
              <a:srgbClr val="000000"/>
            </a:outerShdw>
          </a:effectLst>
          <a:uFillTx/>
          <a:latin typeface="Helvetica Neue"/>
          <a:ea typeface="Helvetica Neue"/>
          <a:cs typeface="Helvetica Neue"/>
          <a:sym typeface="Helvetica Neue"/>
        </a:defRPr>
      </a:lvl2pPr>
      <a:lvl3pPr marL="1333500" marR="0" indent="-444500" algn="l" defTabSz="584200" rtl="0" latinLnBrk="0">
        <a:lnSpc>
          <a:spcPct val="100000"/>
        </a:lnSpc>
        <a:spcBef>
          <a:spcPts val="4200"/>
        </a:spcBef>
        <a:spcAft>
          <a:spcPts val="0"/>
        </a:spcAft>
        <a:buClrTx/>
        <a:buSzPct val="145000"/>
        <a:buFontTx/>
        <a:buChar char="•"/>
        <a:tabLst/>
        <a:defRPr sz="3200" b="0" i="0" u="none" strike="noStrike" cap="none" spc="0" baseline="0">
          <a:solidFill>
            <a:srgbClr val="FFFFFF"/>
          </a:solidFill>
          <a:effectLst>
            <a:outerShdw blurRad="63500" dist="38100" dir="7391734" rotWithShape="0">
              <a:srgbClr val="000000"/>
            </a:outerShdw>
          </a:effectLst>
          <a:uFillTx/>
          <a:latin typeface="Helvetica Neue"/>
          <a:ea typeface="Helvetica Neue"/>
          <a:cs typeface="Helvetica Neue"/>
          <a:sym typeface="Helvetica Neue"/>
        </a:defRPr>
      </a:lvl3pPr>
      <a:lvl4pPr marL="1778000" marR="0" indent="-444500" algn="l" defTabSz="584200" rtl="0" latinLnBrk="0">
        <a:lnSpc>
          <a:spcPct val="100000"/>
        </a:lnSpc>
        <a:spcBef>
          <a:spcPts val="4200"/>
        </a:spcBef>
        <a:spcAft>
          <a:spcPts val="0"/>
        </a:spcAft>
        <a:buClrTx/>
        <a:buSzPct val="145000"/>
        <a:buFontTx/>
        <a:buChar char="•"/>
        <a:tabLst/>
        <a:defRPr sz="3200" b="0" i="0" u="none" strike="noStrike" cap="none" spc="0" baseline="0">
          <a:solidFill>
            <a:srgbClr val="FFFFFF"/>
          </a:solidFill>
          <a:effectLst>
            <a:outerShdw blurRad="63500" dist="38100" dir="7391734" rotWithShape="0">
              <a:srgbClr val="000000"/>
            </a:outerShdw>
          </a:effectLst>
          <a:uFillTx/>
          <a:latin typeface="Helvetica Neue"/>
          <a:ea typeface="Helvetica Neue"/>
          <a:cs typeface="Helvetica Neue"/>
          <a:sym typeface="Helvetica Neue"/>
        </a:defRPr>
      </a:lvl4pPr>
      <a:lvl5pPr marL="2222500" marR="0" indent="-444500" algn="l" defTabSz="584200" rtl="0" latinLnBrk="0">
        <a:lnSpc>
          <a:spcPct val="100000"/>
        </a:lnSpc>
        <a:spcBef>
          <a:spcPts val="4200"/>
        </a:spcBef>
        <a:spcAft>
          <a:spcPts val="0"/>
        </a:spcAft>
        <a:buClrTx/>
        <a:buSzPct val="145000"/>
        <a:buFontTx/>
        <a:buChar char="•"/>
        <a:tabLst/>
        <a:defRPr sz="3200" b="0" i="0" u="none" strike="noStrike" cap="none" spc="0" baseline="0">
          <a:solidFill>
            <a:srgbClr val="FFFFFF"/>
          </a:solidFill>
          <a:effectLst>
            <a:outerShdw blurRad="63500" dist="38100" dir="7391734" rotWithShape="0">
              <a:srgbClr val="000000"/>
            </a:outerShdw>
          </a:effectLst>
          <a:uFillTx/>
          <a:latin typeface="Helvetica Neue"/>
          <a:ea typeface="Helvetica Neue"/>
          <a:cs typeface="Helvetica Neue"/>
          <a:sym typeface="Helvetica Neue"/>
        </a:defRPr>
      </a:lvl5pPr>
      <a:lvl6pPr marL="2667000" marR="0" indent="-444500" algn="l" defTabSz="584200" rtl="0" latinLnBrk="0">
        <a:lnSpc>
          <a:spcPct val="100000"/>
        </a:lnSpc>
        <a:spcBef>
          <a:spcPts val="4200"/>
        </a:spcBef>
        <a:spcAft>
          <a:spcPts val="0"/>
        </a:spcAft>
        <a:buClrTx/>
        <a:buSzPct val="145000"/>
        <a:buFontTx/>
        <a:buChar char="•"/>
        <a:tabLst/>
        <a:defRPr sz="3200" b="0" i="0" u="none" strike="noStrike" cap="none" spc="0" baseline="0">
          <a:solidFill>
            <a:srgbClr val="FFFFFF"/>
          </a:solidFill>
          <a:effectLst>
            <a:outerShdw blurRad="63500" dist="38100" dir="7391734" rotWithShape="0">
              <a:srgbClr val="000000"/>
            </a:outerShdw>
          </a:effectLst>
          <a:uFillTx/>
          <a:latin typeface="Helvetica Neue"/>
          <a:ea typeface="Helvetica Neue"/>
          <a:cs typeface="Helvetica Neue"/>
          <a:sym typeface="Helvetica Neue"/>
        </a:defRPr>
      </a:lvl6pPr>
      <a:lvl7pPr marL="3111500" marR="0" indent="-444500" algn="l" defTabSz="584200" rtl="0" latinLnBrk="0">
        <a:lnSpc>
          <a:spcPct val="100000"/>
        </a:lnSpc>
        <a:spcBef>
          <a:spcPts val="4200"/>
        </a:spcBef>
        <a:spcAft>
          <a:spcPts val="0"/>
        </a:spcAft>
        <a:buClrTx/>
        <a:buSzPct val="145000"/>
        <a:buFontTx/>
        <a:buChar char="•"/>
        <a:tabLst/>
        <a:defRPr sz="3200" b="0" i="0" u="none" strike="noStrike" cap="none" spc="0" baseline="0">
          <a:solidFill>
            <a:srgbClr val="FFFFFF"/>
          </a:solidFill>
          <a:effectLst>
            <a:outerShdw blurRad="63500" dist="38100" dir="7391734" rotWithShape="0">
              <a:srgbClr val="000000"/>
            </a:outerShdw>
          </a:effectLst>
          <a:uFillTx/>
          <a:latin typeface="Helvetica Neue"/>
          <a:ea typeface="Helvetica Neue"/>
          <a:cs typeface="Helvetica Neue"/>
          <a:sym typeface="Helvetica Neue"/>
        </a:defRPr>
      </a:lvl7pPr>
      <a:lvl8pPr marL="3556000" marR="0" indent="-444500" algn="l" defTabSz="584200" rtl="0" latinLnBrk="0">
        <a:lnSpc>
          <a:spcPct val="100000"/>
        </a:lnSpc>
        <a:spcBef>
          <a:spcPts val="4200"/>
        </a:spcBef>
        <a:spcAft>
          <a:spcPts val="0"/>
        </a:spcAft>
        <a:buClrTx/>
        <a:buSzPct val="145000"/>
        <a:buFontTx/>
        <a:buChar char="•"/>
        <a:tabLst/>
        <a:defRPr sz="3200" b="0" i="0" u="none" strike="noStrike" cap="none" spc="0" baseline="0">
          <a:solidFill>
            <a:srgbClr val="FFFFFF"/>
          </a:solidFill>
          <a:effectLst>
            <a:outerShdw blurRad="63500" dist="38100" dir="7391734" rotWithShape="0">
              <a:srgbClr val="000000"/>
            </a:outerShdw>
          </a:effectLst>
          <a:uFillTx/>
          <a:latin typeface="Helvetica Neue"/>
          <a:ea typeface="Helvetica Neue"/>
          <a:cs typeface="Helvetica Neue"/>
          <a:sym typeface="Helvetica Neue"/>
        </a:defRPr>
      </a:lvl8pPr>
      <a:lvl9pPr marL="4000500" marR="0" indent="-444500" algn="l" defTabSz="584200" rtl="0" latinLnBrk="0">
        <a:lnSpc>
          <a:spcPct val="100000"/>
        </a:lnSpc>
        <a:spcBef>
          <a:spcPts val="4200"/>
        </a:spcBef>
        <a:spcAft>
          <a:spcPts val="0"/>
        </a:spcAft>
        <a:buClrTx/>
        <a:buSzPct val="145000"/>
        <a:buFontTx/>
        <a:buChar char="•"/>
        <a:tabLst/>
        <a:defRPr sz="3200" b="0" i="0" u="none" strike="noStrike" cap="none" spc="0" baseline="0">
          <a:solidFill>
            <a:srgbClr val="FFFFFF"/>
          </a:solidFill>
          <a:effectLst>
            <a:outerShdw blurRad="63500" dist="38100" dir="7391734" rotWithShape="0">
              <a:srgbClr val="000000"/>
            </a:outerShdw>
          </a:effectLst>
          <a:uFillTx/>
          <a:latin typeface="Helvetica Neue"/>
          <a:ea typeface="Helvetica Neue"/>
          <a:cs typeface="Helvetica Neue"/>
          <a:sym typeface="Helvetica Neue"/>
        </a:defRPr>
      </a:lvl9pPr>
    </p:bodyStyle>
    <p:otherStyle>
      <a:lvl1pPr marL="0" marR="0" indent="0" algn="ctr" defTabSz="584200" latinLnBrk="0">
        <a:lnSpc>
          <a:spcPct val="100000"/>
        </a:lnSpc>
        <a:spcBef>
          <a:spcPts val="0"/>
        </a:spcBef>
        <a:spcAft>
          <a:spcPts val="0"/>
        </a:spcAft>
        <a:buClrTx/>
        <a:buSzTx/>
        <a:buFontTx/>
        <a:buNone/>
        <a:tabLst/>
        <a:defRPr sz="1600" b="0" i="0" u="none" strike="noStrike" cap="none" spc="0" baseline="0">
          <a:solidFill>
            <a:schemeClr val="tx1"/>
          </a:solidFill>
          <a:uFillTx/>
          <a:latin typeface="+mn-lt"/>
          <a:ea typeface="+mn-ea"/>
          <a:cs typeface="+mn-cs"/>
          <a:sym typeface="Helvetica Neue Light"/>
        </a:defRPr>
      </a:lvl1pPr>
      <a:lvl2pPr marL="0" marR="0" indent="228600" algn="ctr" defTabSz="584200" latinLnBrk="0">
        <a:lnSpc>
          <a:spcPct val="100000"/>
        </a:lnSpc>
        <a:spcBef>
          <a:spcPts val="0"/>
        </a:spcBef>
        <a:spcAft>
          <a:spcPts val="0"/>
        </a:spcAft>
        <a:buClrTx/>
        <a:buSzTx/>
        <a:buFontTx/>
        <a:buNone/>
        <a:tabLst/>
        <a:defRPr sz="1600" b="0" i="0" u="none" strike="noStrike" cap="none" spc="0" baseline="0">
          <a:solidFill>
            <a:schemeClr val="tx1"/>
          </a:solidFill>
          <a:uFillTx/>
          <a:latin typeface="+mn-lt"/>
          <a:ea typeface="+mn-ea"/>
          <a:cs typeface="+mn-cs"/>
          <a:sym typeface="Helvetica Neue Light"/>
        </a:defRPr>
      </a:lvl2pPr>
      <a:lvl3pPr marL="0" marR="0" indent="457200" algn="ctr" defTabSz="584200" latinLnBrk="0">
        <a:lnSpc>
          <a:spcPct val="100000"/>
        </a:lnSpc>
        <a:spcBef>
          <a:spcPts val="0"/>
        </a:spcBef>
        <a:spcAft>
          <a:spcPts val="0"/>
        </a:spcAft>
        <a:buClrTx/>
        <a:buSzTx/>
        <a:buFontTx/>
        <a:buNone/>
        <a:tabLst/>
        <a:defRPr sz="1600" b="0" i="0" u="none" strike="noStrike" cap="none" spc="0" baseline="0">
          <a:solidFill>
            <a:schemeClr val="tx1"/>
          </a:solidFill>
          <a:uFillTx/>
          <a:latin typeface="+mn-lt"/>
          <a:ea typeface="+mn-ea"/>
          <a:cs typeface="+mn-cs"/>
          <a:sym typeface="Helvetica Neue Light"/>
        </a:defRPr>
      </a:lvl3pPr>
      <a:lvl4pPr marL="0" marR="0" indent="685800" algn="ctr" defTabSz="584200" latinLnBrk="0">
        <a:lnSpc>
          <a:spcPct val="100000"/>
        </a:lnSpc>
        <a:spcBef>
          <a:spcPts val="0"/>
        </a:spcBef>
        <a:spcAft>
          <a:spcPts val="0"/>
        </a:spcAft>
        <a:buClrTx/>
        <a:buSzTx/>
        <a:buFontTx/>
        <a:buNone/>
        <a:tabLst/>
        <a:defRPr sz="1600" b="0" i="0" u="none" strike="noStrike" cap="none" spc="0" baseline="0">
          <a:solidFill>
            <a:schemeClr val="tx1"/>
          </a:solidFill>
          <a:uFillTx/>
          <a:latin typeface="+mn-lt"/>
          <a:ea typeface="+mn-ea"/>
          <a:cs typeface="+mn-cs"/>
          <a:sym typeface="Helvetica Neue Light"/>
        </a:defRPr>
      </a:lvl4pPr>
      <a:lvl5pPr marL="0" marR="0" indent="914400" algn="ctr" defTabSz="584200" latinLnBrk="0">
        <a:lnSpc>
          <a:spcPct val="100000"/>
        </a:lnSpc>
        <a:spcBef>
          <a:spcPts val="0"/>
        </a:spcBef>
        <a:spcAft>
          <a:spcPts val="0"/>
        </a:spcAft>
        <a:buClrTx/>
        <a:buSzTx/>
        <a:buFontTx/>
        <a:buNone/>
        <a:tabLst/>
        <a:defRPr sz="1600" b="0" i="0" u="none" strike="noStrike" cap="none" spc="0" baseline="0">
          <a:solidFill>
            <a:schemeClr val="tx1"/>
          </a:solidFill>
          <a:uFillTx/>
          <a:latin typeface="+mn-lt"/>
          <a:ea typeface="+mn-ea"/>
          <a:cs typeface="+mn-cs"/>
          <a:sym typeface="Helvetica Neue Light"/>
        </a:defRPr>
      </a:lvl5pPr>
      <a:lvl6pPr marL="0" marR="0" indent="1143000" algn="ctr" defTabSz="584200" latinLnBrk="0">
        <a:lnSpc>
          <a:spcPct val="100000"/>
        </a:lnSpc>
        <a:spcBef>
          <a:spcPts val="0"/>
        </a:spcBef>
        <a:spcAft>
          <a:spcPts val="0"/>
        </a:spcAft>
        <a:buClrTx/>
        <a:buSzTx/>
        <a:buFontTx/>
        <a:buNone/>
        <a:tabLst/>
        <a:defRPr sz="1600" b="0" i="0" u="none" strike="noStrike" cap="none" spc="0" baseline="0">
          <a:solidFill>
            <a:schemeClr val="tx1"/>
          </a:solidFill>
          <a:uFillTx/>
          <a:latin typeface="+mn-lt"/>
          <a:ea typeface="+mn-ea"/>
          <a:cs typeface="+mn-cs"/>
          <a:sym typeface="Helvetica Neue Light"/>
        </a:defRPr>
      </a:lvl6pPr>
      <a:lvl7pPr marL="0" marR="0" indent="1371600" algn="ctr" defTabSz="584200" latinLnBrk="0">
        <a:lnSpc>
          <a:spcPct val="100000"/>
        </a:lnSpc>
        <a:spcBef>
          <a:spcPts val="0"/>
        </a:spcBef>
        <a:spcAft>
          <a:spcPts val="0"/>
        </a:spcAft>
        <a:buClrTx/>
        <a:buSzTx/>
        <a:buFontTx/>
        <a:buNone/>
        <a:tabLst/>
        <a:defRPr sz="1600" b="0" i="0" u="none" strike="noStrike" cap="none" spc="0" baseline="0">
          <a:solidFill>
            <a:schemeClr val="tx1"/>
          </a:solidFill>
          <a:uFillTx/>
          <a:latin typeface="+mn-lt"/>
          <a:ea typeface="+mn-ea"/>
          <a:cs typeface="+mn-cs"/>
          <a:sym typeface="Helvetica Neue Light"/>
        </a:defRPr>
      </a:lvl7pPr>
      <a:lvl8pPr marL="0" marR="0" indent="1600200" algn="ctr" defTabSz="584200" latinLnBrk="0">
        <a:lnSpc>
          <a:spcPct val="100000"/>
        </a:lnSpc>
        <a:spcBef>
          <a:spcPts val="0"/>
        </a:spcBef>
        <a:spcAft>
          <a:spcPts val="0"/>
        </a:spcAft>
        <a:buClrTx/>
        <a:buSzTx/>
        <a:buFontTx/>
        <a:buNone/>
        <a:tabLst/>
        <a:defRPr sz="1600" b="0" i="0" u="none" strike="noStrike" cap="none" spc="0" baseline="0">
          <a:solidFill>
            <a:schemeClr val="tx1"/>
          </a:solidFill>
          <a:uFillTx/>
          <a:latin typeface="+mn-lt"/>
          <a:ea typeface="+mn-ea"/>
          <a:cs typeface="+mn-cs"/>
          <a:sym typeface="Helvetica Neue Light"/>
        </a:defRPr>
      </a:lvl8pPr>
      <a:lvl9pPr marL="0" marR="0" indent="1828800" algn="ctr" defTabSz="584200" latinLnBrk="0">
        <a:lnSpc>
          <a:spcPct val="100000"/>
        </a:lnSpc>
        <a:spcBef>
          <a:spcPts val="0"/>
        </a:spcBef>
        <a:spcAft>
          <a:spcPts val="0"/>
        </a:spcAft>
        <a:buClrTx/>
        <a:buSzTx/>
        <a:buFontTx/>
        <a:buNone/>
        <a:tabLst/>
        <a:defRPr sz="1600" b="0" i="0" u="none" strike="noStrike" cap="none" spc="0" baseline="0">
          <a:solidFill>
            <a:schemeClr val="tx1"/>
          </a:solidFill>
          <a:uFillTx/>
          <a:latin typeface="+mn-lt"/>
          <a:ea typeface="+mn-ea"/>
          <a:cs typeface="+mn-cs"/>
          <a:sym typeface="Helvetica Neue Light"/>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 name="Hannah - An Enduring Example of Gratitude"/>
          <p:cNvSpPr txBox="1">
            <a:spLocks noGrp="1"/>
          </p:cNvSpPr>
          <p:nvPr>
            <p:ph type="ctrTitle"/>
          </p:nvPr>
        </p:nvSpPr>
        <p:spPr>
          <a:prstGeom prst="rect">
            <a:avLst/>
          </a:prstGeom>
        </p:spPr>
        <p:txBody>
          <a:bodyPr/>
          <a:lstStyle/>
          <a:p>
            <a:r>
              <a:t>Hannah - An Enduring Example of Gratitude</a:t>
            </a:r>
          </a:p>
        </p:txBody>
      </p:sp>
      <p:sp>
        <p:nvSpPr>
          <p:cNvPr id="120" name="“Trust and Obey”"/>
          <p:cNvSpPr txBox="1">
            <a:spLocks noGrp="1"/>
          </p:cNvSpPr>
          <p:nvPr>
            <p:ph type="subTitle" sz="quarter" idx="1"/>
          </p:nvPr>
        </p:nvSpPr>
        <p:spPr>
          <a:prstGeom prst="rect">
            <a:avLst/>
          </a:prstGeom>
        </p:spPr>
        <p:txBody>
          <a:bodyPr/>
          <a:lstStyle/>
          <a:p>
            <a:r>
              <a:t>“Trust and Obey”</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 name="In Hannah we learn:…"/>
          <p:cNvSpPr txBox="1">
            <a:spLocks noGrp="1"/>
          </p:cNvSpPr>
          <p:nvPr>
            <p:ph type="body" idx="1"/>
          </p:nvPr>
        </p:nvSpPr>
        <p:spPr>
          <a:prstGeom prst="rect">
            <a:avLst/>
          </a:prstGeom>
        </p:spPr>
        <p:txBody>
          <a:bodyPr>
            <a:normAutofit lnSpcReduction="10000"/>
          </a:bodyPr>
          <a:lstStyle/>
          <a:p>
            <a:pPr marL="0" indent="0" defTabSz="578358">
              <a:spcBef>
                <a:spcPts val="4100"/>
              </a:spcBef>
              <a:buSzTx/>
              <a:buNone/>
              <a:defRPr sz="5247" b="1">
                <a:effectLst>
                  <a:outerShdw blurRad="62864" dist="37719" dir="7391734" rotWithShape="0">
                    <a:srgbClr val="000000"/>
                  </a:outerShdw>
                </a:effectLst>
              </a:defRPr>
            </a:pPr>
            <a:r>
              <a:rPr dirty="0"/>
              <a:t>In Hannah we learn: </a:t>
            </a:r>
          </a:p>
          <a:p>
            <a:pPr marL="440055" indent="-440055" defTabSz="578358">
              <a:spcBef>
                <a:spcPts val="4100"/>
              </a:spcBef>
              <a:buSzPct val="75000"/>
              <a:defRPr sz="5247">
                <a:effectLst>
                  <a:outerShdw blurRad="62864" dist="37719" dir="7391734" rotWithShape="0">
                    <a:srgbClr val="000000"/>
                  </a:outerShdw>
                </a:effectLst>
              </a:defRPr>
            </a:pPr>
            <a:r>
              <a:rPr dirty="0"/>
              <a:t>How to appreciate the blessings God gives</a:t>
            </a:r>
          </a:p>
          <a:p>
            <a:pPr marL="440055" indent="-440055" defTabSz="578358">
              <a:spcBef>
                <a:spcPts val="4100"/>
              </a:spcBef>
              <a:buSzPct val="75000"/>
              <a:defRPr sz="5247">
                <a:effectLst>
                  <a:outerShdw blurRad="62864" dist="37719" dir="7391734" rotWithShape="0">
                    <a:srgbClr val="000000"/>
                  </a:outerShdw>
                </a:effectLst>
              </a:defRPr>
            </a:pPr>
            <a:r>
              <a:rPr dirty="0"/>
              <a:t>The value of premeditated gratefulness</a:t>
            </a:r>
          </a:p>
          <a:p>
            <a:pPr marL="440055" indent="-440055" defTabSz="578358">
              <a:spcBef>
                <a:spcPts val="4100"/>
              </a:spcBef>
              <a:buSzPct val="75000"/>
              <a:defRPr sz="5247">
                <a:effectLst>
                  <a:outerShdw blurRad="62864" dist="37719" dir="7391734" rotWithShape="0">
                    <a:srgbClr val="000000"/>
                  </a:outerShdw>
                </a:effectLst>
              </a:defRPr>
            </a:pPr>
            <a:r>
              <a:rPr dirty="0"/>
              <a:t>The connection between gratitude and faith</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10" presetClass="entr" fill="hold" grpId="1" nodeType="clickEffect">
                                  <p:stCondLst>
                                    <p:cond delay="0"/>
                                  </p:stCondLst>
                                  <p:iterate>
                                    <p:tmAbs val="0"/>
                                  </p:iterate>
                                  <p:childTnLst>
                                    <p:set>
                                      <p:cBhvr>
                                        <p:cTn id="6" fill="hold"/>
                                        <p:tgtEl>
                                          <p:spTgt spid="122">
                                            <p:txEl>
                                              <p:pRg st="2" end="2"/>
                                            </p:txEl>
                                          </p:spTgt>
                                        </p:tgtEl>
                                        <p:attrNameLst>
                                          <p:attrName>style.visibility</p:attrName>
                                        </p:attrNameLst>
                                      </p:cBhvr>
                                      <p:to>
                                        <p:strVal val="visible"/>
                                      </p:to>
                                    </p:set>
                                    <p:animEffect transition="in" filter="fade">
                                      <p:cBhvr>
                                        <p:cTn id="7" dur="1000"/>
                                        <p:tgtEl>
                                          <p:spTgt spid="122">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fill="hold" grpId="1" nodeType="clickEffect">
                                  <p:stCondLst>
                                    <p:cond delay="0"/>
                                  </p:stCondLst>
                                  <p:iterate>
                                    <p:tmAbs val="0"/>
                                  </p:iterate>
                                  <p:childTnLst>
                                    <p:set>
                                      <p:cBhvr>
                                        <p:cTn id="11" fill="hold"/>
                                        <p:tgtEl>
                                          <p:spTgt spid="122">
                                            <p:txEl>
                                              <p:pRg st="3" end="3"/>
                                            </p:txEl>
                                          </p:spTgt>
                                        </p:tgtEl>
                                        <p:attrNameLst>
                                          <p:attrName>style.visibility</p:attrName>
                                        </p:attrNameLst>
                                      </p:cBhvr>
                                      <p:to>
                                        <p:strVal val="visible"/>
                                      </p:to>
                                    </p:set>
                                    <p:animEffect transition="in" filter="fade">
                                      <p:cBhvr>
                                        <p:cTn id="12" dur="1000"/>
                                        <p:tgtEl>
                                          <p:spTgt spid="122">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2" grpId="1" uiExpand="1" build="p" bldLvl="5" animBg="1" advAuto="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 name="Appreciating the Blessings of God"/>
          <p:cNvSpPr txBox="1">
            <a:spLocks noGrp="1"/>
          </p:cNvSpPr>
          <p:nvPr>
            <p:ph type="title"/>
          </p:nvPr>
        </p:nvSpPr>
        <p:spPr>
          <a:prstGeom prst="rect">
            <a:avLst/>
          </a:prstGeom>
        </p:spPr>
        <p:txBody>
          <a:bodyPr/>
          <a:lstStyle>
            <a:lvl1pPr defTabSz="484886">
              <a:defRPr sz="6640">
                <a:effectLst>
                  <a:outerShdw blurRad="52705" dist="52705" dir="7117822" rotWithShape="0">
                    <a:srgbClr val="000000"/>
                  </a:outerShdw>
                </a:effectLst>
              </a:defRPr>
            </a:lvl1pPr>
          </a:lstStyle>
          <a:p>
            <a:r>
              <a:t>Appreciating the Blessings of God</a:t>
            </a:r>
          </a:p>
        </p:txBody>
      </p:sp>
      <p:sp>
        <p:nvSpPr>
          <p:cNvPr id="125" name="In Hannah God used the unexpected person to bring about salvation for His people.…"/>
          <p:cNvSpPr txBox="1">
            <a:spLocks noGrp="1"/>
          </p:cNvSpPr>
          <p:nvPr>
            <p:ph type="body" idx="1"/>
          </p:nvPr>
        </p:nvSpPr>
        <p:spPr>
          <a:xfrm>
            <a:off x="952500" y="2590800"/>
            <a:ext cx="11099801" cy="6286500"/>
          </a:xfrm>
          <a:prstGeom prst="rect">
            <a:avLst/>
          </a:prstGeom>
        </p:spPr>
        <p:txBody>
          <a:bodyPr/>
          <a:lstStyle/>
          <a:p>
            <a:pPr marL="342899" indent="-342899">
              <a:defRPr sz="4100"/>
            </a:pPr>
            <a:r>
              <a:rPr dirty="0"/>
              <a:t>In Hannah</a:t>
            </a:r>
            <a:r>
              <a:rPr lang="en-US" dirty="0"/>
              <a:t>,</a:t>
            </a:r>
            <a:r>
              <a:rPr dirty="0"/>
              <a:t> God used the unexpected person to bring about salvation for His people.</a:t>
            </a:r>
          </a:p>
          <a:p>
            <a:pPr marL="342899" indent="-342899">
              <a:defRPr sz="4100"/>
            </a:pPr>
            <a:r>
              <a:rPr dirty="0"/>
              <a:t>Hannah chose to see the good in her bad situation </a:t>
            </a:r>
          </a:p>
          <a:p>
            <a:pPr marL="342899" indent="-342899">
              <a:defRPr sz="4100"/>
            </a:pPr>
            <a:r>
              <a:rPr dirty="0"/>
              <a:t>An improper view of God’s promises and the trials of life may limit our faith </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10" presetClass="entr" fill="hold" grpId="1" nodeType="clickEffect">
                                  <p:stCondLst>
                                    <p:cond delay="0"/>
                                  </p:stCondLst>
                                  <p:iterate>
                                    <p:tmAbs val="0"/>
                                  </p:iterate>
                                  <p:childTnLst>
                                    <p:set>
                                      <p:cBhvr>
                                        <p:cTn id="6" fill="hold"/>
                                        <p:tgtEl>
                                          <p:spTgt spid="125">
                                            <p:txEl>
                                              <p:pRg st="1" end="1"/>
                                            </p:txEl>
                                          </p:spTgt>
                                        </p:tgtEl>
                                        <p:attrNameLst>
                                          <p:attrName>style.visibility</p:attrName>
                                        </p:attrNameLst>
                                      </p:cBhvr>
                                      <p:to>
                                        <p:strVal val="visible"/>
                                      </p:to>
                                    </p:set>
                                    <p:animEffect transition="in" filter="fade">
                                      <p:cBhvr>
                                        <p:cTn id="7" dur="1000"/>
                                        <p:tgtEl>
                                          <p:spTgt spid="125">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fill="hold" grpId="1" nodeType="clickEffect">
                                  <p:stCondLst>
                                    <p:cond delay="0"/>
                                  </p:stCondLst>
                                  <p:iterate>
                                    <p:tmAbs val="0"/>
                                  </p:iterate>
                                  <p:childTnLst>
                                    <p:set>
                                      <p:cBhvr>
                                        <p:cTn id="11" fill="hold"/>
                                        <p:tgtEl>
                                          <p:spTgt spid="125">
                                            <p:txEl>
                                              <p:pRg st="2" end="2"/>
                                            </p:txEl>
                                          </p:spTgt>
                                        </p:tgtEl>
                                        <p:attrNameLst>
                                          <p:attrName>style.visibility</p:attrName>
                                        </p:attrNameLst>
                                      </p:cBhvr>
                                      <p:to>
                                        <p:strVal val="visible"/>
                                      </p:to>
                                    </p:set>
                                    <p:animEffect transition="in" filter="fade">
                                      <p:cBhvr>
                                        <p:cTn id="12" dur="1000"/>
                                        <p:tgtEl>
                                          <p:spTgt spid="125">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5" grpId="1" build="p" bldLvl="5" animBg="1" advAuto="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7" name="Premeditated Gratitude"/>
          <p:cNvSpPr txBox="1">
            <a:spLocks noGrp="1"/>
          </p:cNvSpPr>
          <p:nvPr>
            <p:ph type="title"/>
          </p:nvPr>
        </p:nvSpPr>
        <p:spPr>
          <a:prstGeom prst="rect">
            <a:avLst/>
          </a:prstGeom>
        </p:spPr>
        <p:txBody>
          <a:bodyPr>
            <a:normAutofit fontScale="90000"/>
          </a:bodyPr>
          <a:lstStyle/>
          <a:p>
            <a:r>
              <a:t>Premeditated Gratitude </a:t>
            </a:r>
          </a:p>
        </p:txBody>
      </p:sp>
      <p:sp>
        <p:nvSpPr>
          <p:cNvPr id="128" name="Hannah chose her response before she made her request.…"/>
          <p:cNvSpPr txBox="1">
            <a:spLocks noGrp="1"/>
          </p:cNvSpPr>
          <p:nvPr>
            <p:ph type="body" idx="1"/>
          </p:nvPr>
        </p:nvSpPr>
        <p:spPr>
          <a:xfrm>
            <a:off x="952500" y="2590800"/>
            <a:ext cx="11099800" cy="6286500"/>
          </a:xfrm>
          <a:prstGeom prst="rect">
            <a:avLst/>
          </a:prstGeom>
        </p:spPr>
        <p:txBody>
          <a:bodyPr/>
          <a:lstStyle/>
          <a:p>
            <a:pPr marL="342899" indent="-342899">
              <a:defRPr sz="4100"/>
            </a:pPr>
            <a:r>
              <a:t>Hannah chose her response before she made her request.</a:t>
            </a:r>
          </a:p>
          <a:p>
            <a:pPr marL="342899" indent="-342899">
              <a:defRPr sz="4100"/>
            </a:pPr>
            <a:r>
              <a:t>This was possible in part because of the nature of her request.</a:t>
            </a:r>
          </a:p>
          <a:p>
            <a:pPr marL="342899" indent="-342899">
              <a:defRPr sz="4100"/>
            </a:pPr>
            <a:r>
              <a:t>Effective prayer must be offered in faith.</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10" presetClass="entr" fill="hold" grpId="1" nodeType="clickEffect">
                                  <p:stCondLst>
                                    <p:cond delay="0"/>
                                  </p:stCondLst>
                                  <p:iterate>
                                    <p:tmAbs val="0"/>
                                  </p:iterate>
                                  <p:childTnLst>
                                    <p:set>
                                      <p:cBhvr>
                                        <p:cTn id="6" fill="hold"/>
                                        <p:tgtEl>
                                          <p:spTgt spid="128">
                                            <p:txEl>
                                              <p:pRg st="1" end="1"/>
                                            </p:txEl>
                                          </p:spTgt>
                                        </p:tgtEl>
                                        <p:attrNameLst>
                                          <p:attrName>style.visibility</p:attrName>
                                        </p:attrNameLst>
                                      </p:cBhvr>
                                      <p:to>
                                        <p:strVal val="visible"/>
                                      </p:to>
                                    </p:set>
                                    <p:animEffect transition="in" filter="fade">
                                      <p:cBhvr>
                                        <p:cTn id="7" dur="1000"/>
                                        <p:tgtEl>
                                          <p:spTgt spid="128">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fill="hold" grpId="1" nodeType="clickEffect">
                                  <p:stCondLst>
                                    <p:cond delay="0"/>
                                  </p:stCondLst>
                                  <p:iterate>
                                    <p:tmAbs val="0"/>
                                  </p:iterate>
                                  <p:childTnLst>
                                    <p:set>
                                      <p:cBhvr>
                                        <p:cTn id="11" fill="hold"/>
                                        <p:tgtEl>
                                          <p:spTgt spid="128">
                                            <p:txEl>
                                              <p:pRg st="2" end="2"/>
                                            </p:txEl>
                                          </p:spTgt>
                                        </p:tgtEl>
                                        <p:attrNameLst>
                                          <p:attrName>style.visibility</p:attrName>
                                        </p:attrNameLst>
                                      </p:cBhvr>
                                      <p:to>
                                        <p:strVal val="visible"/>
                                      </p:to>
                                    </p:set>
                                    <p:animEffect transition="in" filter="fade">
                                      <p:cBhvr>
                                        <p:cTn id="12" dur="1000"/>
                                        <p:tgtEl>
                                          <p:spTgt spid="128">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8" grpId="1" uiExpand="1" build="p" bldLvl="5" advAuto="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 name="Simeon, Charles. 1836. Horae Homileticae: Judges to 2 Kings. Vol. 3. London: Samuel Holdsworth."/>
          <p:cNvSpPr txBox="1">
            <a:spLocks noGrp="1"/>
          </p:cNvSpPr>
          <p:nvPr>
            <p:ph type="body" idx="21"/>
          </p:nvPr>
        </p:nvSpPr>
        <p:spPr>
          <a:xfrm>
            <a:off x="1270000" y="6362700"/>
            <a:ext cx="10464800" cy="829666"/>
          </a:xfrm>
          <a:prstGeom prst="rect">
            <a:avLst/>
          </a:prstGeom>
        </p:spPr>
        <p:txBody>
          <a:bodyPr/>
          <a:lstStyle/>
          <a:p>
            <a:r>
              <a:t>Simeon, Charles. 1836. Horae Homileticae: Judges to 2 Kings. Vol. 3. London: Samuel Holdsworth.</a:t>
            </a:r>
          </a:p>
        </p:txBody>
      </p:sp>
      <p:sp>
        <p:nvSpPr>
          <p:cNvPr id="131" name="“The return which mankind, in general, makes to God for his mercies is, to idolize the gift, and forget the Giver. Directly opposite to this is the conduct of those who are truly pious: they value the gift only in proportion to its real worth, and rise i"/>
          <p:cNvSpPr txBox="1">
            <a:spLocks noGrp="1"/>
          </p:cNvSpPr>
          <p:nvPr>
            <p:ph type="body" idx="22"/>
          </p:nvPr>
        </p:nvSpPr>
        <p:spPr>
          <a:xfrm>
            <a:off x="1270000" y="1664998"/>
            <a:ext cx="10464801" cy="4254676"/>
          </a:xfrm>
          <a:prstGeom prst="rect">
            <a:avLst/>
          </a:prstGeom>
        </p:spPr>
        <p:txBody>
          <a:bodyPr/>
          <a:lstStyle/>
          <a:p>
            <a:r>
              <a:t>“The return which mankind, in general, makes to God for his mercies is, to idolize the gift, and forget the Giver. Directly opposite to this is the conduct of those who are truly pious: they value the gift only in proportion to its real worth, and rise in heavenly contemplations to the Donor himself; thus making the creature an occasion of exalting and magnifying the Creator.”</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 name="Connecting Faith and Gratitude"/>
          <p:cNvSpPr txBox="1">
            <a:spLocks noGrp="1"/>
          </p:cNvSpPr>
          <p:nvPr>
            <p:ph type="title"/>
          </p:nvPr>
        </p:nvSpPr>
        <p:spPr>
          <a:prstGeom prst="rect">
            <a:avLst/>
          </a:prstGeom>
        </p:spPr>
        <p:txBody>
          <a:bodyPr/>
          <a:lstStyle>
            <a:lvl1pPr defTabSz="484886">
              <a:defRPr sz="6640">
                <a:effectLst>
                  <a:outerShdw blurRad="52705" dist="52705" dir="7117822" rotWithShape="0">
                    <a:srgbClr val="000000"/>
                  </a:outerShdw>
                </a:effectLst>
              </a:defRPr>
            </a:lvl1pPr>
          </a:lstStyle>
          <a:p>
            <a:r>
              <a:t>Connecting Faith and Gratitude</a:t>
            </a:r>
          </a:p>
        </p:txBody>
      </p:sp>
      <p:sp>
        <p:nvSpPr>
          <p:cNvPr id="134" name="Gratitude is demonstrated as we live by faith…"/>
          <p:cNvSpPr txBox="1">
            <a:spLocks noGrp="1"/>
          </p:cNvSpPr>
          <p:nvPr>
            <p:ph type="body" idx="1"/>
          </p:nvPr>
        </p:nvSpPr>
        <p:spPr>
          <a:xfrm>
            <a:off x="952500" y="2590800"/>
            <a:ext cx="11099800" cy="6286500"/>
          </a:xfrm>
          <a:prstGeom prst="rect">
            <a:avLst/>
          </a:prstGeom>
        </p:spPr>
        <p:txBody>
          <a:bodyPr/>
          <a:lstStyle/>
          <a:p>
            <a:pPr marL="342899" indent="-342899">
              <a:defRPr sz="4100"/>
            </a:pPr>
            <a:r>
              <a:rPr dirty="0"/>
              <a:t>Gratitude is demonstrated as we live </a:t>
            </a:r>
            <a:r>
              <a:t>by faith</a:t>
            </a:r>
            <a:r>
              <a:rPr lang="en-US"/>
              <a:t>…</a:t>
            </a:r>
            <a:endParaRPr dirty="0"/>
          </a:p>
          <a:p>
            <a:pPr marL="342899" indent="-342899">
              <a:defRPr sz="4100"/>
            </a:pPr>
            <a:r>
              <a:rPr dirty="0"/>
              <a:t>As we call on the name of the Lord</a:t>
            </a:r>
          </a:p>
          <a:p>
            <a:pPr marL="342899" indent="-342899">
              <a:defRPr sz="4100"/>
            </a:pPr>
            <a:r>
              <a:rPr dirty="0"/>
              <a:t>And we walk in the good works that God has prepared for us</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10" presetClass="entr" fill="hold" grpId="1" nodeType="clickEffect">
                                  <p:stCondLst>
                                    <p:cond delay="0"/>
                                  </p:stCondLst>
                                  <p:iterate>
                                    <p:tmAbs val="0"/>
                                  </p:iterate>
                                  <p:childTnLst>
                                    <p:set>
                                      <p:cBhvr>
                                        <p:cTn id="6" fill="hold"/>
                                        <p:tgtEl>
                                          <p:spTgt spid="134">
                                            <p:txEl>
                                              <p:pRg st="1" end="1"/>
                                            </p:txEl>
                                          </p:spTgt>
                                        </p:tgtEl>
                                        <p:attrNameLst>
                                          <p:attrName>style.visibility</p:attrName>
                                        </p:attrNameLst>
                                      </p:cBhvr>
                                      <p:to>
                                        <p:strVal val="visible"/>
                                      </p:to>
                                    </p:set>
                                    <p:animEffect transition="in" filter="fade">
                                      <p:cBhvr>
                                        <p:cTn id="7" dur="1000"/>
                                        <p:tgtEl>
                                          <p:spTgt spid="134">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fill="hold" grpId="1" nodeType="clickEffect">
                                  <p:stCondLst>
                                    <p:cond delay="0"/>
                                  </p:stCondLst>
                                  <p:iterate>
                                    <p:tmAbs val="0"/>
                                  </p:iterate>
                                  <p:childTnLst>
                                    <p:set>
                                      <p:cBhvr>
                                        <p:cTn id="11" fill="hold"/>
                                        <p:tgtEl>
                                          <p:spTgt spid="134">
                                            <p:txEl>
                                              <p:pRg st="2" end="2"/>
                                            </p:txEl>
                                          </p:spTgt>
                                        </p:tgtEl>
                                        <p:attrNameLst>
                                          <p:attrName>style.visibility</p:attrName>
                                        </p:attrNameLst>
                                      </p:cBhvr>
                                      <p:to>
                                        <p:strVal val="visible"/>
                                      </p:to>
                                    </p:set>
                                    <p:animEffect transition="in" filter="fade">
                                      <p:cBhvr>
                                        <p:cTn id="12" dur="1000"/>
                                        <p:tgtEl>
                                          <p:spTgt spid="134">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4" grpId="1" uiExpand="1" build="p" bldLvl="5" advAuto="0"/>
    </p:bldLst>
  </p:timing>
</p:sld>
</file>

<file path=ppt/theme/theme1.xml><?xml version="1.0" encoding="utf-8"?>
<a:theme xmlns:a="http://schemas.openxmlformats.org/drawingml/2006/main" name="White">
  <a:themeElements>
    <a:clrScheme name="White">
      <a:dk1>
        <a:srgbClr val="000000"/>
      </a:dk1>
      <a:lt1>
        <a:srgbClr val="FFFFFF"/>
      </a:lt1>
      <a:dk2>
        <a:srgbClr val="5E5E5E"/>
      </a:dk2>
      <a:lt2>
        <a:srgbClr val="D6D5D5"/>
      </a:lt2>
      <a:accent1>
        <a:srgbClr val="00A2FF"/>
      </a:accent1>
      <a:accent2>
        <a:srgbClr val="16E7CF"/>
      </a:accent2>
      <a:accent3>
        <a:srgbClr val="61D836"/>
      </a:accent3>
      <a:accent4>
        <a:srgbClr val="FAE232"/>
      </a:accent4>
      <a:accent5>
        <a:srgbClr val="FF644E"/>
      </a:accent5>
      <a:accent6>
        <a:srgbClr val="EF5FA7"/>
      </a:accent6>
      <a:hlink>
        <a:srgbClr val="0000FF"/>
      </a:hlink>
      <a:folHlink>
        <a:srgbClr val="FF00FF"/>
      </a:folHlink>
    </a:clrScheme>
    <a:fontScheme name="White">
      <a:majorFont>
        <a:latin typeface="Helvetica Neue Medium"/>
        <a:ea typeface="Helvetica Neue Medium"/>
        <a:cs typeface="Helvetica Neue Medium"/>
      </a:majorFont>
      <a:minorFont>
        <a:latin typeface="Helvetica Neue Medium"/>
        <a:ea typeface="Helvetica Neue Medium"/>
        <a:cs typeface="Helvetica Neue Medium"/>
      </a:minorFont>
    </a:fontScheme>
    <a:fmtScheme name="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solid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584200" rtl="0" fontAlgn="auto" latinLnBrk="0" hangingPunct="0">
          <a:lnSpc>
            <a:spcPct val="100000"/>
          </a:lnSpc>
          <a:spcBef>
            <a:spcPts val="0"/>
          </a:spcBef>
          <a:spcAft>
            <a:spcPts val="0"/>
          </a:spcAft>
          <a:buClrTx/>
          <a:buSzTx/>
          <a:buFontTx/>
          <a:buNone/>
          <a:tabLst/>
          <a:defRPr kumimoji="0" sz="2200" b="0" i="0" u="none" strike="noStrike" cap="none" spc="0" normalizeH="0" baseline="0">
            <a:ln>
              <a:noFill/>
            </a:ln>
            <a:solidFill>
              <a:srgbClr val="FFFFFF"/>
            </a:solidFill>
            <a:effectLst/>
            <a:uFillTx/>
            <a:latin typeface="+mn-lt"/>
            <a:ea typeface="+mn-ea"/>
            <a:cs typeface="+mn-cs"/>
            <a:sym typeface="Helvetica Neue Medium"/>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000000"/>
          </a:solidFill>
          <a:prstDash val="solid"/>
          <a:miter lim="4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584200" rtl="0" fontAlgn="auto" latinLnBrk="0" hangingPunct="0">
          <a:lnSpc>
            <a:spcPct val="100000"/>
          </a:lnSpc>
          <a:spcBef>
            <a:spcPts val="0"/>
          </a:spcBef>
          <a:spcAft>
            <a:spcPts val="0"/>
          </a:spcAft>
          <a:buClrTx/>
          <a:buSzTx/>
          <a:buFontTx/>
          <a:buNone/>
          <a:tabLst/>
          <a:defRPr kumimoji="0" sz="2400" b="1" i="0" u="none" strike="noStrike" cap="none" spc="0" normalizeH="0" baseline="0">
            <a:ln>
              <a:noFill/>
            </a:ln>
            <a:solidFill>
              <a:srgbClr val="000000"/>
            </a:solidFill>
            <a:effectLst/>
            <a:uFillTx/>
            <a:latin typeface="Helvetica Neue"/>
            <a:ea typeface="Helvetica Neue"/>
            <a:cs typeface="Helvetica Neue"/>
            <a:sym typeface="Helvetica Neue"/>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2.xml><?xml version="1.0" encoding="utf-8"?>
<a:theme xmlns:a="http://schemas.openxmlformats.org/drawingml/2006/main" name="White">
  <a:themeElements>
    <a:clrScheme name="White">
      <a:dk1>
        <a:srgbClr val="000000"/>
      </a:dk1>
      <a:lt1>
        <a:srgbClr val="FFFFFF"/>
      </a:lt1>
      <a:dk2>
        <a:srgbClr val="5E5E5E"/>
      </a:dk2>
      <a:lt2>
        <a:srgbClr val="D6D5D5"/>
      </a:lt2>
      <a:accent1>
        <a:srgbClr val="00A2FF"/>
      </a:accent1>
      <a:accent2>
        <a:srgbClr val="16E7CF"/>
      </a:accent2>
      <a:accent3>
        <a:srgbClr val="61D836"/>
      </a:accent3>
      <a:accent4>
        <a:srgbClr val="FAE232"/>
      </a:accent4>
      <a:accent5>
        <a:srgbClr val="FF644E"/>
      </a:accent5>
      <a:accent6>
        <a:srgbClr val="EF5FA7"/>
      </a:accent6>
      <a:hlink>
        <a:srgbClr val="0000FF"/>
      </a:hlink>
      <a:folHlink>
        <a:srgbClr val="FF00FF"/>
      </a:folHlink>
    </a:clrScheme>
    <a:fontScheme name="White">
      <a:majorFont>
        <a:latin typeface="Helvetica Neue Medium"/>
        <a:ea typeface="Helvetica Neue Medium"/>
        <a:cs typeface="Helvetica Neue Medium"/>
      </a:majorFont>
      <a:minorFont>
        <a:latin typeface="Helvetica Neue Medium"/>
        <a:ea typeface="Helvetica Neue Medium"/>
        <a:cs typeface="Helvetica Neue Medium"/>
      </a:minorFont>
    </a:fontScheme>
    <a:fmtScheme name="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solid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584200" rtl="0" fontAlgn="auto" latinLnBrk="0" hangingPunct="0">
          <a:lnSpc>
            <a:spcPct val="100000"/>
          </a:lnSpc>
          <a:spcBef>
            <a:spcPts val="0"/>
          </a:spcBef>
          <a:spcAft>
            <a:spcPts val="0"/>
          </a:spcAft>
          <a:buClrTx/>
          <a:buSzTx/>
          <a:buFontTx/>
          <a:buNone/>
          <a:tabLst/>
          <a:defRPr kumimoji="0" sz="2200" b="0" i="0" u="none" strike="noStrike" cap="none" spc="0" normalizeH="0" baseline="0">
            <a:ln>
              <a:noFill/>
            </a:ln>
            <a:solidFill>
              <a:srgbClr val="FFFFFF"/>
            </a:solidFill>
            <a:effectLst/>
            <a:uFillTx/>
            <a:latin typeface="+mn-lt"/>
            <a:ea typeface="+mn-ea"/>
            <a:cs typeface="+mn-cs"/>
            <a:sym typeface="Helvetica Neue Medium"/>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000000"/>
          </a:solidFill>
          <a:prstDash val="solid"/>
          <a:miter lim="4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584200" rtl="0" fontAlgn="auto" latinLnBrk="0" hangingPunct="0">
          <a:lnSpc>
            <a:spcPct val="100000"/>
          </a:lnSpc>
          <a:spcBef>
            <a:spcPts val="0"/>
          </a:spcBef>
          <a:spcAft>
            <a:spcPts val="0"/>
          </a:spcAft>
          <a:buClrTx/>
          <a:buSzTx/>
          <a:buFontTx/>
          <a:buNone/>
          <a:tabLst/>
          <a:defRPr kumimoji="0" sz="2400" b="1" i="0" u="none" strike="noStrike" cap="none" spc="0" normalizeH="0" baseline="0">
            <a:ln>
              <a:noFill/>
            </a:ln>
            <a:solidFill>
              <a:srgbClr val="000000"/>
            </a:solidFill>
            <a:effectLst/>
            <a:uFillTx/>
            <a:latin typeface="Helvetica Neue"/>
            <a:ea typeface="Helvetica Neue"/>
            <a:cs typeface="Helvetica Neue"/>
            <a:sym typeface="Helvetica Neue"/>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docProps/app.xml><?xml version="1.0" encoding="utf-8"?>
<Properties xmlns="http://schemas.openxmlformats.org/officeDocument/2006/extended-properties" xmlns:vt="http://schemas.openxmlformats.org/officeDocument/2006/docPropsVTypes">
  <TotalTime>191</TotalTime>
  <Words>248</Words>
  <Application>Microsoft Macintosh PowerPoint</Application>
  <PresentationFormat>Custom</PresentationFormat>
  <Paragraphs>20</Paragraphs>
  <Slides>6</Slides>
  <Notes>1</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6</vt:i4>
      </vt:variant>
    </vt:vector>
  </HeadingPairs>
  <TitlesOfParts>
    <vt:vector size="12" baseType="lpstr">
      <vt:lpstr>Helvetica Light</vt:lpstr>
      <vt:lpstr>Helvetica Neue</vt:lpstr>
      <vt:lpstr>Helvetica Neue Light</vt:lpstr>
      <vt:lpstr>Helvetica Neue Medium</vt:lpstr>
      <vt:lpstr>Helvetica Neue Thin</vt:lpstr>
      <vt:lpstr>White</vt:lpstr>
      <vt:lpstr>Hannah - An Enduring Example of Gratitude</vt:lpstr>
      <vt:lpstr>PowerPoint Presentation</vt:lpstr>
      <vt:lpstr>Appreciating the Blessings of God</vt:lpstr>
      <vt:lpstr>Premeditated Gratitude </vt:lpstr>
      <vt:lpstr>PowerPoint Presentation</vt:lpstr>
      <vt:lpstr>Connecting Faith and Gratitude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Hannah - An Enduring Example of Gratitude</dc:title>
  <cp:lastModifiedBy>Kyle Pope</cp:lastModifiedBy>
  <cp:revision>2</cp:revision>
  <dcterms:modified xsi:type="dcterms:W3CDTF">2022-06-29T18:50:52Z</dcterms:modified>
</cp:coreProperties>
</file>