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6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k and green powder explosion">
            <a:extLst>
              <a:ext uri="{FF2B5EF4-FFF2-40B4-BE49-F238E27FC236}">
                <a16:creationId xmlns:a16="http://schemas.microsoft.com/office/drawing/2014/main" id="{5152A35D-2804-2D42-B26E-FB5DEB999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4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6000"/>
                    </a14:imgEffect>
                  </a14:imgLayer>
                </a14:imgProps>
              </a:ext>
            </a:extLst>
          </a:blip>
          <a:srcRect t="14925" r="-1" b="1104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AF1A-148C-7343-98DF-60C8184BAB3E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813C-B2AC-2649-AB85-01BA09A1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B41E-08DD-B947-90D3-EF21BD4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Wise and Foolish Builders</a:t>
            </a:r>
            <a:br>
              <a:rPr lang="en-US" sz="5400" dirty="0"/>
            </a:br>
            <a:r>
              <a:rPr lang="en-US" sz="4000" dirty="0"/>
              <a:t>Matthew 7:24-29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E8A4-B8D7-0D4C-95EE-4198908F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129"/>
            <a:ext cx="7886700" cy="4351338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4000" dirty="0"/>
              <a:t>I.  The Wise Builder (7:24-25).</a:t>
            </a:r>
          </a:p>
          <a:p>
            <a:pPr marL="990600" lvl="1" indent="-533400">
              <a:buNone/>
            </a:pPr>
            <a:r>
              <a:rPr lang="en-US" altLang="en-US" sz="3600" dirty="0"/>
              <a:t>A.  “Whosoever hears these sayings of mine” (24a).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200" dirty="0"/>
              <a:t>God intends for people to listen to Jesus (Deut. 18:15-19; Acts 3:18-23; Matt. 17:1-6).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200" dirty="0"/>
              <a:t>His words provide life’s foundation (Matt. 16:26-27; 5:21-44; 16:15-19; Mark 16:16; John 10:27-28).</a:t>
            </a:r>
          </a:p>
        </p:txBody>
      </p:sp>
    </p:spTree>
    <p:extLst>
      <p:ext uri="{BB962C8B-B14F-4D97-AF65-F5344CB8AC3E}">
        <p14:creationId xmlns:p14="http://schemas.microsoft.com/office/powerpoint/2010/main" val="35623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B41E-08DD-B947-90D3-EF21BD4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Wise and Foolish Builders</a:t>
            </a:r>
            <a:br>
              <a:rPr lang="en-US" sz="5400" dirty="0"/>
            </a:br>
            <a:r>
              <a:rPr lang="en-US" sz="4000" dirty="0"/>
              <a:t>Matthew 7:24-29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E8A4-B8D7-0D4C-95EE-4198908F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129"/>
            <a:ext cx="7886700" cy="4351338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4000" dirty="0"/>
              <a:t>I.  The Wise Builder (7:24-25).</a:t>
            </a:r>
          </a:p>
          <a:p>
            <a:pPr marL="990600" lvl="1" indent="-533400">
              <a:buFontTx/>
              <a:buNone/>
            </a:pPr>
            <a:r>
              <a:rPr lang="en-US" altLang="en-US" sz="3600" dirty="0"/>
              <a:t>B.  “And does them, I will liken him to a wise man who built his house on the rock” (24b).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200" dirty="0"/>
              <a:t>God intends for people to follow Jesus’s words (Jas. 1:21-25).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200" dirty="0"/>
              <a:t>This builds life on God’s foundation (1 Cor. 3:9-11; Eph. 2:19-22).</a:t>
            </a:r>
          </a:p>
        </p:txBody>
      </p:sp>
    </p:spTree>
    <p:extLst>
      <p:ext uri="{BB962C8B-B14F-4D97-AF65-F5344CB8AC3E}">
        <p14:creationId xmlns:p14="http://schemas.microsoft.com/office/powerpoint/2010/main" val="7546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B41E-08DD-B947-90D3-EF21BD4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Wise and Foolish Builders</a:t>
            </a:r>
            <a:br>
              <a:rPr lang="en-US" sz="5400" dirty="0"/>
            </a:br>
            <a:r>
              <a:rPr lang="en-US" sz="4000" dirty="0"/>
              <a:t>Matthew 7:24-29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E8A4-B8D7-0D4C-95EE-4198908F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129"/>
            <a:ext cx="7886700" cy="4351338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4000" dirty="0"/>
              <a:t>I.  The Wise Builder (7:24-25).</a:t>
            </a:r>
          </a:p>
          <a:p>
            <a:pPr marL="990600" lvl="1" indent="-533400">
              <a:buFontTx/>
              <a:buNone/>
            </a:pPr>
            <a:r>
              <a:rPr lang="en-US" altLang="en-US" sz="3600" dirty="0"/>
              <a:t>C.  Wind, flood, wind—“It did not fall” (25).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000" dirty="0"/>
              <a:t>Every life has trials and challenges (John 16:33).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000" dirty="0"/>
              <a:t>Christians have extreme challenges (2 Tim. 3:12).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000" dirty="0"/>
              <a:t>Being a Christians calls on us to look beyond these things.</a:t>
            </a:r>
          </a:p>
        </p:txBody>
      </p:sp>
    </p:spTree>
    <p:extLst>
      <p:ext uri="{BB962C8B-B14F-4D97-AF65-F5344CB8AC3E}">
        <p14:creationId xmlns:p14="http://schemas.microsoft.com/office/powerpoint/2010/main" val="17562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B41E-08DD-B947-90D3-EF21BD4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Wise and Foolish Builders</a:t>
            </a:r>
            <a:br>
              <a:rPr lang="en-US" sz="5400" dirty="0"/>
            </a:br>
            <a:r>
              <a:rPr lang="en-US" sz="4000" dirty="0"/>
              <a:t>Matthew 7:24-29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E8A4-B8D7-0D4C-95EE-4198908F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129"/>
            <a:ext cx="7886700" cy="43513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4000" dirty="0"/>
              <a:t>II.  The Foolish Builder (7:26-27).</a:t>
            </a:r>
          </a:p>
          <a:p>
            <a:pPr marL="990600" lvl="1" indent="-533400">
              <a:buFontTx/>
              <a:buNone/>
            </a:pPr>
            <a:r>
              <a:rPr lang="en-US" altLang="en-US" sz="3600" dirty="0"/>
              <a:t>A.  Hears—does not do them (26a).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200" dirty="0"/>
              <a:t>God isn’t impressed with our excuses (Luke 9:57-62).</a:t>
            </a:r>
          </a:p>
          <a:p>
            <a:pPr marL="990600" lvl="1" indent="-533400">
              <a:buFontTx/>
              <a:buNone/>
            </a:pPr>
            <a:r>
              <a:rPr lang="en-US" altLang="en-US" sz="3600" dirty="0"/>
              <a:t>B.  Built on sand (26b).</a:t>
            </a:r>
          </a:p>
          <a:p>
            <a:pPr marL="1371600" lvl="2" indent="-457200">
              <a:lnSpc>
                <a:spcPct val="85000"/>
              </a:lnSpc>
              <a:buFontTx/>
              <a:buAutoNum type="arabicPeriod"/>
            </a:pPr>
            <a:r>
              <a:rPr lang="en-US" altLang="en-US" sz="3200" dirty="0"/>
              <a:t>Why sand vs. rock? (2 Cor. 4:16-18).</a:t>
            </a:r>
          </a:p>
          <a:p>
            <a:pPr marL="990600" lvl="1" indent="-533400">
              <a:buFontTx/>
              <a:buNone/>
            </a:pPr>
            <a:r>
              <a:rPr lang="en-US" altLang="en-US" sz="3600" dirty="0"/>
              <a:t>C.  Rain, flood, wind—“it fell” (27).</a:t>
            </a:r>
          </a:p>
        </p:txBody>
      </p:sp>
    </p:spTree>
    <p:extLst>
      <p:ext uri="{BB962C8B-B14F-4D97-AF65-F5344CB8AC3E}">
        <p14:creationId xmlns:p14="http://schemas.microsoft.com/office/powerpoint/2010/main" val="35908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B41E-08DD-B947-90D3-EF21BD4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Wise and Foolish Builders</a:t>
            </a:r>
            <a:br>
              <a:rPr lang="en-US" sz="5400" dirty="0"/>
            </a:br>
            <a:r>
              <a:rPr lang="en-US" sz="4000" dirty="0"/>
              <a:t>Matthew 7:24-29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E8A4-B8D7-0D4C-95EE-4198908F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8129"/>
            <a:ext cx="7886700" cy="4351338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altLang="en-US" sz="4800" dirty="0"/>
              <a:t>Conclusion (Matt. 7:28-29).</a:t>
            </a:r>
          </a:p>
          <a:p>
            <a:pPr marL="1066800" lvl="1" indent="-609600">
              <a:buNone/>
            </a:pPr>
            <a:r>
              <a:rPr lang="en-US" altLang="en-US" sz="4000" dirty="0"/>
              <a:t>A.  “Astonished at His teaching” (28).</a:t>
            </a:r>
          </a:p>
          <a:p>
            <a:pPr marL="1066800" lvl="1" indent="-609600">
              <a:buNone/>
            </a:pPr>
            <a:r>
              <a:rPr lang="en-US" altLang="en-US" sz="4000" dirty="0"/>
              <a:t>B.  “One having authority” (29). (Matt. 28:18-20).</a:t>
            </a:r>
          </a:p>
          <a:p>
            <a:pPr marL="609600" indent="-609600">
              <a:buFontTx/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350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315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The Wise and Foolish Builders Matthew 7:24-29</vt:lpstr>
      <vt:lpstr>The Wise and Foolish Builders Matthew 7:24-29</vt:lpstr>
      <vt:lpstr>The Wise and Foolish Builders Matthew 7:24-29</vt:lpstr>
      <vt:lpstr>The Wise and Foolish Builders Matthew 7:24-29</vt:lpstr>
      <vt:lpstr>The Wise and Foolish Builders Matthew 7:24-29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6</cp:revision>
  <dcterms:created xsi:type="dcterms:W3CDTF">2022-02-05T22:14:00Z</dcterms:created>
  <dcterms:modified xsi:type="dcterms:W3CDTF">2022-02-08T06:34:53Z</dcterms:modified>
</cp:coreProperties>
</file>