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0" r:id="rId4"/>
    <p:sldId id="258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7"/>
    <p:restoredTop sz="94697"/>
  </p:normalViewPr>
  <p:slideViewPr>
    <p:cSldViewPr>
      <p:cViewPr varScale="1">
        <p:scale>
          <a:sx n="80" d="100"/>
          <a:sy n="80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DF5C56-9CCF-6B4B-BFEF-B373253C45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BEFB84-CEBE-1B40-A624-9FA8CF2BB6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CA22CB8-3E88-A946-B34E-3586BEC2C3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2DFE0BB-7366-CC4E-8477-CA3C462FD2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454779A-F4D6-894B-AA78-1F7784BC1A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478D154-396A-9948-8EFD-C4B5054DD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3C77775-9915-3E42-820D-CF642F812EB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653568-C17A-BB40-AE39-3F517E9034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3B901-87D4-4647-8AC3-B6AF1584FB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40ABA1E-F834-0B48-B5C2-AA1857932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9F274B-B40C-4D4E-9780-1ABDC377A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AF5B7D-AD27-C442-A45F-AE22E429E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A783E-A714-CE49-9639-F0246F1CF18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52AD4AD-2931-A94A-AA56-1F8265603D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AFFAA00-6E73-9E43-85E7-1DDC685CA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25EB8B-7147-F44D-A3F1-22F6D92FDD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E51C4-DC18-0E48-957C-0DB7FA84794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36A7F2F-58BD-714A-AFFD-AAD76978E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EDC13B-C35F-B343-A65B-03A49E368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446A94-F6E2-E84F-91FB-2BF75E9574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9F2B4-F568-0749-866D-9C5BEA76D9A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5837D3F-7602-B24B-BD44-F09D4B226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09DFEE-0BC7-5343-A979-5A7384D47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950231-C4EC-CF43-AD29-EFABD3B326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0DAE7-20DB-C942-A456-DFFD289F3C9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2BDB16F-0A3C-6A44-A20C-59FBAF3318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020194-ACAB-E14B-B188-9BE90CB46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253129-7870-1C41-9207-532D8AC45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A302B-A915-1449-BB7F-6119CA29239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06AD1F3-B3CA-B845-8F78-0A718F5CAA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692549C-C5ED-2444-ADB2-6B9EB8053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AF274D-3F10-AC4F-B8DA-93258957B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124F1-7F48-6A4B-B266-0991E3CEE31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22F0C04-7BB9-CF41-905A-FBE946FB6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F3DD88-80FA-6046-8693-121B8840E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FAD7D-1BAE-124A-8B6D-E453A2578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115FB-150A-094A-B8DC-4A738E1A7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49F48-F998-064C-85FF-3D3C2156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E6F-CE60-9B41-BF92-54FB6BD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1FE95-5926-094F-BE5C-6E060D17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C071B-6675-FF4B-B3BC-4235F91C6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5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58A8-C2FB-9E49-95C3-B493172A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B9F3A-B7F1-2044-841B-C1BD0AB4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F018-D93F-474A-86C4-144CD009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96D3-31AD-E844-84F4-D452448B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9DEDB-3A12-A544-A273-14853370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C38E9-2B60-2346-8372-32FB791A8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23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754F3-7D4A-934A-8F69-C72D7C7A0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1CFBC-CE26-CD45-8533-94457629E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71730-FEDA-8F43-A926-F80DE313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6C749-4CCB-7349-8D3E-325D1BE9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4B7D3-5D0D-584B-84F2-C51506B9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847C0-3C5D-7D43-94C0-5752FB416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50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52A7-C4B6-4348-AAFC-64D705A3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21A5-241E-F04E-95F7-8C9CD702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C40FE-8416-F54E-8CF6-E90E1D1E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76C50-3AA9-1247-AC69-DAB4E64C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F719D-0600-9040-A5E7-8F5510BC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E842D-5AD2-9943-8703-C08B57EA3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05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35BE-7547-544F-9544-5FA21CCBB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132BC-F67F-FB45-82DE-858FE5130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7B6A2-D7EE-544F-866F-EBA512E1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00705-E6F5-3B44-894B-13366745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F3AA1-577B-9345-A4F0-F3366AC2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C7E6A-1FC6-D14A-98F4-9A9B2C849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46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E594-0905-5248-AFD0-372CBAAE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6F5F-04DA-0E45-8C74-0498A1DBB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7400" y="1752600"/>
            <a:ext cx="32385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DE114-4FC2-C84D-AAD9-9047CB80A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8300" y="1752600"/>
            <a:ext cx="32385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D688D-537E-B74E-95E7-0E7B1154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5B0A4-934A-534E-A861-D6C598A8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CC043-FD8C-F34A-832B-790297C2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D0BB4-B067-BB47-95E8-407CAA6AA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06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6B1F-A274-7D46-A7DF-AD7228A6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4988B-AFC3-6A42-8928-E30EDFEC3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CF1CE-69C6-754E-A14B-9632AE6A2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AE468F-29DB-A547-9FE1-D2C16EC31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8A398-D026-F044-A6A3-A9EE28EE6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41941-21E9-F44C-8788-49B40F43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53643-AC49-8144-AC82-85B574DA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2A5A1-0738-8244-B7C0-5BFDC2E4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615B9-1CD5-9441-BB0E-D0189A705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7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AA5D-516D-0044-8654-F94EE47E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148E0-FB9D-3444-8CDA-CB0F91CD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CA78CF-29B0-7840-8E63-4DC49180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8FE1B-8870-6943-8E08-C601B97C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87DC5-C4D2-6F4F-BAA7-D34C87251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F36A6-1FB4-1A4D-BD1D-3033955C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4E1D2-458D-B445-8926-31BE751C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974B1-6EB4-5B4F-BDDA-7BF68404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3DD7D-A66B-FE4B-B504-CA9FB585D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5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1A46-5CE8-064F-8FEC-4D5219D4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A1AB-BFF8-A74D-9D60-6F090E0F1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4E9AD-1A7F-A74F-B80C-240847174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BAC9D-9CA2-8C4E-AE1B-A23BD252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3AE40-F689-B44D-89E6-CCBD5BDC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A7C28-1228-2C44-8327-A4FAA689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D0714-C91B-5B45-A158-7C8220FC0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8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DBE0-0FF3-6141-975C-E0691A529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6D4DF-EAC7-E543-8712-B77697B4B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82630-03E3-BF47-8296-3C062294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7E854-7251-AA45-9CEF-C4253207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FEB49-5C6E-3247-BBBA-34E5717D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A89C7-5646-3A4A-908C-BF7130DA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F0479-D0E0-334D-8447-8333C6CF1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96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660066"/>
            </a:gs>
            <a:gs pos="100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361BF4-DA79-C349-8B11-3C22D1AD8895}"/>
              </a:ext>
            </a:extLst>
          </p:cNvPr>
          <p:cNvSpPr/>
          <p:nvPr userDrawn="1"/>
        </p:nvSpPr>
        <p:spPr>
          <a:xfrm>
            <a:off x="0" y="1600200"/>
            <a:ext cx="1905000" cy="5257800"/>
          </a:xfrm>
          <a:prstGeom prst="rect">
            <a:avLst/>
          </a:prstGeom>
          <a:solidFill>
            <a:schemeClr val="tx1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4730534-B598-FF46-9C5D-6FF9256A2A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8C9F155-099C-5A45-A0B2-7610F658C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EDE50D-76A6-C243-8A3F-24975FC89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752600"/>
            <a:ext cx="6629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86D614-18A4-3A41-A15E-592D920DC3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44D237-997F-3246-B8AE-022A1AE734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FF7EB0-5E9F-EE40-B377-89EEF9BF2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A81C08B-0E55-D646-8206-8FFF5F5467B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8C12D643-E703-1047-AC11-6D99E796AFB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101600">
            <a:solidFill>
              <a:srgbClr val="FFFF99">
                <a:alpha val="57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i="0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5A15F38-22BB-8E4D-897D-AAE2589A9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41E7F3-FCAB-BB42-A2BB-5165FECD7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523875" indent="-508000">
              <a:buFontTx/>
              <a:buNone/>
            </a:pPr>
            <a:r>
              <a:rPr lang="en-US" altLang="en-US" sz="4000" dirty="0"/>
              <a:t>I. 	Courage against False Religion</a:t>
            </a:r>
            <a:r>
              <a:rPr lang="en-US" altLang="en-US" sz="3600" dirty="0"/>
              <a:t> (Matt. 21:12,13)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73A5711-3C29-BC45-A39A-0B3072720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87E190A-6A01-A646-AE6F-3FB283C2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72D0FB7-E401-C545-BA87-FC86A74BA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523875" indent="-508000">
              <a:buFontTx/>
              <a:buNone/>
            </a:pPr>
            <a:r>
              <a:rPr lang="en-US" altLang="en-US" sz="4000" dirty="0"/>
              <a:t>I. 	Courage against False Religion</a:t>
            </a:r>
            <a:r>
              <a:rPr lang="en-US" altLang="en-US" sz="3600" dirty="0"/>
              <a:t> (Matt. 21:12,13)</a:t>
            </a:r>
          </a:p>
          <a:p>
            <a:pPr marL="523875" indent="-508000">
              <a:buFontTx/>
              <a:buNone/>
            </a:pPr>
            <a:r>
              <a:rPr lang="en-US" altLang="en-US" sz="4000" dirty="0"/>
              <a:t>II. Courage to Rebuke Sin</a:t>
            </a:r>
            <a:r>
              <a:rPr lang="en-US" altLang="en-US" sz="3600" dirty="0"/>
              <a:t> (John 8:30-34; 42-44; Isa. 5:20)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FC6C25F-292C-7E4E-831C-0A4F7167B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53C041-F9F0-0D4A-A88C-3FB326CA6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938969-ED39-0C42-A7B8-D1AA69189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523875" indent="-523875">
              <a:buFontTx/>
              <a:buNone/>
            </a:pPr>
            <a:r>
              <a:rPr lang="en-US" altLang="en-US" sz="4000" dirty="0"/>
              <a:t>I. 	Courage against False Religion</a:t>
            </a:r>
            <a:r>
              <a:rPr lang="en-US" altLang="en-US" sz="3600" dirty="0"/>
              <a:t> (Matt. 21:12,13)</a:t>
            </a:r>
          </a:p>
          <a:p>
            <a:pPr marL="523875" indent="-523875">
              <a:buFontTx/>
              <a:buNone/>
            </a:pPr>
            <a:r>
              <a:rPr lang="en-US" altLang="en-US" sz="4000" dirty="0"/>
              <a:t>II. Courage to Rebuke Sin</a:t>
            </a:r>
            <a:r>
              <a:rPr lang="en-US" altLang="en-US" sz="3600" dirty="0"/>
              <a:t> (John 8:30-34; 42-44; Isa. 5:20).</a:t>
            </a:r>
          </a:p>
          <a:p>
            <a:pPr marL="698500" indent="-698500">
              <a:buFontTx/>
              <a:buNone/>
            </a:pPr>
            <a:r>
              <a:rPr lang="en-US" altLang="en-US" sz="4000" dirty="0"/>
              <a:t>III. Courage in the Face of Threats</a:t>
            </a:r>
            <a:r>
              <a:rPr lang="en-US" altLang="en-US" sz="3600" dirty="0"/>
              <a:t> (John 11:7-10)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7C2D7CD-1AD9-C043-A487-2B67015D9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083A7A6-05C5-4244-896E-827003BCC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D36BED7-0824-B744-91EF-30FB6916A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635000" indent="-635000">
              <a:buFontTx/>
              <a:buNone/>
            </a:pPr>
            <a:r>
              <a:rPr lang="en-US" altLang="en-US" sz="4000" dirty="0"/>
              <a:t>IV. Courage When Arrested</a:t>
            </a:r>
            <a:r>
              <a:rPr lang="en-US" altLang="en-US" sz="3600" dirty="0"/>
              <a:t> (John 18:4-11)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2F0C6B3-886B-8E49-8331-203F4DC9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A899A78-A4D8-7946-B959-C77F3EEAE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E9BC11D-CDBC-B942-850D-30A6E503F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635000" indent="-635000">
              <a:buFontTx/>
              <a:buNone/>
            </a:pPr>
            <a:r>
              <a:rPr lang="en-US" altLang="en-US" sz="4000" dirty="0"/>
              <a:t>IV. Courage When Arrested</a:t>
            </a:r>
            <a:r>
              <a:rPr lang="en-US" altLang="en-US" sz="3600" dirty="0"/>
              <a:t> (John 18:4-11)</a:t>
            </a:r>
          </a:p>
          <a:p>
            <a:pPr marL="460375" indent="-460375">
              <a:buFontTx/>
              <a:buNone/>
            </a:pPr>
            <a:r>
              <a:rPr lang="en-US" altLang="en-US" sz="4000" dirty="0"/>
              <a:t>V. Courage When Facing Death</a:t>
            </a:r>
            <a:r>
              <a:rPr lang="en-US" altLang="en-US" sz="3600" dirty="0"/>
              <a:t> (Luke 9:51; Matt. 26:37-39)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807338F2-3202-924B-864D-634CBB45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3273DBD-E0BD-F94F-8827-497838987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09E2607-C067-884F-AB2E-97F674C0D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809625" indent="-809625">
              <a:buFontTx/>
              <a:buNone/>
            </a:pPr>
            <a:r>
              <a:rPr lang="en-US" altLang="en-US" sz="4000" dirty="0"/>
              <a:t>VI. 	A Teacher of Courage </a:t>
            </a:r>
            <a:r>
              <a:rPr lang="en-US" altLang="en-US" sz="3600" dirty="0"/>
              <a:t>(Matt. 10:24-28)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A4525FB0-0DE3-4E40-948F-911F7A43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rgbClr val="7777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4C1FA5-AAEB-6D49-BBA5-9684F4075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6000" dirty="0"/>
              <a:t>The Courage of Jesus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0B0465-4A23-D942-883E-EDBCFE2A0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419600"/>
          </a:xfrm>
          <a:effectLst/>
        </p:spPr>
        <p:txBody>
          <a:bodyPr/>
          <a:lstStyle/>
          <a:p>
            <a:pPr marL="809625" indent="-793750">
              <a:buFontTx/>
              <a:buNone/>
            </a:pPr>
            <a:r>
              <a:rPr lang="en-US" altLang="en-US" sz="4000" dirty="0"/>
              <a:t>VI. 	A Teacher of Courage  </a:t>
            </a:r>
            <a:r>
              <a:rPr lang="en-US" altLang="en-US" sz="3600" dirty="0"/>
              <a:t>(Matt. 10:24-28).</a:t>
            </a:r>
          </a:p>
          <a:p>
            <a:pPr marL="809625" indent="-793750">
              <a:buFontTx/>
              <a:buNone/>
            </a:pPr>
            <a:r>
              <a:rPr lang="en-US" altLang="en-US" sz="4000" dirty="0"/>
              <a:t>VII. An Example of Courage Imitated by His Disciples</a:t>
            </a:r>
            <a:r>
              <a:rPr lang="en-US" altLang="en-US" sz="3600" dirty="0"/>
              <a:t> (Acts 4:8-13)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D587349-5822-FC45-AA59-B6AB77A0E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447800" cy="440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Threats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Arrested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Facing Death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</a:p>
          <a:p>
            <a:pPr marL="238125" indent="-238125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268</Words>
  <Application>Microsoft Macintosh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Default Design</vt:lpstr>
      <vt:lpstr>The Courage of Jesus</vt:lpstr>
      <vt:lpstr>The Courage of Jesus</vt:lpstr>
      <vt:lpstr>The Courage of Jesus</vt:lpstr>
      <vt:lpstr>The Courage of Jesus</vt:lpstr>
      <vt:lpstr>The Courage of Jesus</vt:lpstr>
      <vt:lpstr>The Courage of Jesus</vt:lpstr>
      <vt:lpstr>The Courage of Jesus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9</cp:revision>
  <dcterms:created xsi:type="dcterms:W3CDTF">2008-02-10T05:19:31Z</dcterms:created>
  <dcterms:modified xsi:type="dcterms:W3CDTF">2023-10-23T15:12:58Z</dcterms:modified>
</cp:coreProperties>
</file>