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4512-7278-EA47-8F9E-D06BB734A8F4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F78-5D5D-2448-8154-0057A1BD9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0055-green-leaf-free-clipart-h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ngimg.com/download/2385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38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40055-green-leaf-free-clipart-hq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38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40055-green-leaf-free-clipart-hq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38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40055-green-leaf-free-clipart-hq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38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40055-green-leaf-free-clipart-hq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Green Leaf Free Clipart HQ HQ PNG Image | FreePNGImg">
            <a:extLst>
              <a:ext uri="{FF2B5EF4-FFF2-40B4-BE49-F238E27FC236}">
                <a16:creationId xmlns:a16="http://schemas.microsoft.com/office/drawing/2014/main" id="{9C42EBD2-E397-9348-AAD8-F4A57EEF8A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573507" y="-1712496"/>
            <a:ext cx="7996989" cy="9144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937CD-5B06-9647-8942-077C8F6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65126"/>
            <a:ext cx="5710990" cy="180055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7200" b="1" dirty="0">
                <a:latin typeface="Cambria" panose="02040503050406030204" pitchFamily="18" charset="0"/>
              </a:rPr>
              <a:t>The King Reigns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3D3-A0B9-7C43-B697-5970A5E3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406316"/>
            <a:ext cx="8197516" cy="397844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b="1" dirty="0">
                <a:latin typeface="Cambria" panose="02040503050406030204" pitchFamily="18" charset="0"/>
              </a:rPr>
              <a:t>Yesterday the 62</a:t>
            </a:r>
            <a:r>
              <a:rPr lang="en-US" sz="4000" b="1" baseline="30000" dirty="0">
                <a:latin typeface="Cambria" panose="02040503050406030204" pitchFamily="18" charset="0"/>
              </a:rPr>
              <a:t>nd</a:t>
            </a:r>
            <a:r>
              <a:rPr lang="en-US" sz="4000" b="1" dirty="0">
                <a:latin typeface="Cambria" panose="02040503050406030204" pitchFamily="18" charset="0"/>
              </a:rPr>
              <a:t>  monarch of England was crowned.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b="1" dirty="0">
                <a:latin typeface="Cambria" panose="02040503050406030204" pitchFamily="18" charset="0"/>
              </a:rPr>
              <a:t>Prince Charles, the Prince of Wales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latin typeface="Cambria" panose="02040503050406030204" pitchFamily="18" charset="0"/>
              </a:rPr>
              <a:t>King Charles III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b="1" dirty="0">
                <a:latin typeface="Cambria" panose="02040503050406030204" pitchFamily="18" charset="0"/>
              </a:rPr>
              <a:t>King of of the United Kingdom of Great Britain and Northern Ireland and of His other Realms and Territories King, Head of the Commonwealth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4" name="Picture 3" descr="Crown PNG">
            <a:extLst>
              <a:ext uri="{FF2B5EF4-FFF2-40B4-BE49-F238E27FC236}">
                <a16:creationId xmlns:a16="http://schemas.microsoft.com/office/drawing/2014/main" id="{7037D2FA-493A-EB4F-93EF-71F0A251D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1371" y="0"/>
            <a:ext cx="242924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37CD-5B06-9647-8942-077C8F6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65126"/>
            <a:ext cx="5710990" cy="180055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7200" b="1" dirty="0">
                <a:latin typeface="Cambria" panose="02040503050406030204" pitchFamily="18" charset="0"/>
              </a:rPr>
              <a:t>The King Reigns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3D3-A0B9-7C43-B697-5970A5E3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406316"/>
            <a:ext cx="8197516" cy="3978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>
                <a:latin typeface="Cambria" panose="02040503050406030204" pitchFamily="18" charset="0"/>
              </a:rPr>
              <a:t>As Americans we find this entertaining,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b="1" dirty="0">
                <a:latin typeface="Cambria" panose="02040503050406030204" pitchFamily="18" charset="0"/>
              </a:rPr>
              <a:t>But it is all a bit foreign to us.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latin typeface="Cambria" panose="02040503050406030204" pitchFamily="18" charset="0"/>
              </a:rPr>
              <a:t>We treasure independence from a monarchy,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latin typeface="Cambria" panose="02040503050406030204" pitchFamily="18" charset="0"/>
              </a:rPr>
              <a:t>But in reality, our King still reigns.</a:t>
            </a:r>
          </a:p>
        </p:txBody>
      </p:sp>
      <p:pic>
        <p:nvPicPr>
          <p:cNvPr id="4" name="Picture 3" descr="Crown PNG">
            <a:extLst>
              <a:ext uri="{FF2B5EF4-FFF2-40B4-BE49-F238E27FC236}">
                <a16:creationId xmlns:a16="http://schemas.microsoft.com/office/drawing/2014/main" id="{7037D2FA-493A-EB4F-93EF-71F0A251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371" y="0"/>
            <a:ext cx="2429242" cy="2228850"/>
          </a:xfrm>
          <a:prstGeom prst="rect">
            <a:avLst/>
          </a:prstGeom>
        </p:spPr>
      </p:pic>
      <p:pic>
        <p:nvPicPr>
          <p:cNvPr id="5" name="Picture 4" descr="Download Green Leaf Free Clipart HQ HQ PNG Image | FreePNGImg">
            <a:extLst>
              <a:ext uri="{FF2B5EF4-FFF2-40B4-BE49-F238E27FC236}">
                <a16:creationId xmlns:a16="http://schemas.microsoft.com/office/drawing/2014/main" id="{8DBEB793-DFDB-9A4E-9EF2-FE44F40224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573507" y="-1712496"/>
            <a:ext cx="799698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37CD-5B06-9647-8942-077C8F6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65126"/>
            <a:ext cx="5710990" cy="180055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7200" b="1" dirty="0">
                <a:latin typeface="Cambria" panose="02040503050406030204" pitchFamily="18" charset="0"/>
              </a:rPr>
              <a:t>The King Reigns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3D3-A0B9-7C43-B697-5970A5E3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406316"/>
            <a:ext cx="8197516" cy="43554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dirty="0">
                <a:latin typeface="Cambria" panose="02040503050406030204" pitchFamily="18" charset="0"/>
              </a:rPr>
              <a:t>Jesus was born to be King (Luke 1:26-33) 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dirty="0">
                <a:latin typeface="Cambria" panose="02040503050406030204" pitchFamily="18" charset="0"/>
              </a:rPr>
              <a:t> He came to the throne by His death, burial, and resurrection (Acts 2:25-36)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dirty="0">
                <a:latin typeface="Cambria" panose="02040503050406030204" pitchFamily="18" charset="0"/>
              </a:rPr>
              <a:t>His procession was not glamorous—His crown was of thorns (Mark 15:15-20)</a:t>
            </a: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000" b="1" dirty="0">
                <a:latin typeface="Cambria" panose="02040503050406030204" pitchFamily="18" charset="0"/>
              </a:rPr>
              <a:t>What was meant to mock Him was absolutely true (Mark 15:24-26). </a:t>
            </a:r>
          </a:p>
        </p:txBody>
      </p:sp>
      <p:pic>
        <p:nvPicPr>
          <p:cNvPr id="4" name="Picture 3" descr="Crown PNG">
            <a:extLst>
              <a:ext uri="{FF2B5EF4-FFF2-40B4-BE49-F238E27FC236}">
                <a16:creationId xmlns:a16="http://schemas.microsoft.com/office/drawing/2014/main" id="{7037D2FA-493A-EB4F-93EF-71F0A251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371" y="0"/>
            <a:ext cx="2429242" cy="2228850"/>
          </a:xfrm>
          <a:prstGeom prst="rect">
            <a:avLst/>
          </a:prstGeom>
        </p:spPr>
      </p:pic>
      <p:pic>
        <p:nvPicPr>
          <p:cNvPr id="5" name="Picture 4" descr="Download Green Leaf Free Clipart HQ HQ PNG Image | FreePNGImg">
            <a:extLst>
              <a:ext uri="{FF2B5EF4-FFF2-40B4-BE49-F238E27FC236}">
                <a16:creationId xmlns:a16="http://schemas.microsoft.com/office/drawing/2014/main" id="{7BC7B126-4E6B-8443-BD7C-10C3019C0A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573507" y="-1712496"/>
            <a:ext cx="799698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37CD-5B06-9647-8942-077C8F6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65126"/>
            <a:ext cx="5710990" cy="180055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7200" b="1" dirty="0">
                <a:latin typeface="Cambria" panose="02040503050406030204" pitchFamily="18" charset="0"/>
              </a:rPr>
              <a:t>The King Reigns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3D3-A0B9-7C43-B697-5970A5E3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390274"/>
            <a:ext cx="8197516" cy="43554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His ministry proclaimed His kingdom (Matt. 9:35)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 His coming fulfilled promises of an eternal kingdom (Dan. 2:44)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His was not to be a physical kingdom (John 18:36-37)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Yet it would subdue all other kingdoms (Rev. 11:15f). </a:t>
            </a:r>
          </a:p>
        </p:txBody>
      </p:sp>
      <p:pic>
        <p:nvPicPr>
          <p:cNvPr id="4" name="Picture 3" descr="Crown PNG">
            <a:extLst>
              <a:ext uri="{FF2B5EF4-FFF2-40B4-BE49-F238E27FC236}">
                <a16:creationId xmlns:a16="http://schemas.microsoft.com/office/drawing/2014/main" id="{7037D2FA-493A-EB4F-93EF-71F0A251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371" y="0"/>
            <a:ext cx="2429242" cy="2228850"/>
          </a:xfrm>
          <a:prstGeom prst="rect">
            <a:avLst/>
          </a:prstGeom>
        </p:spPr>
      </p:pic>
      <p:pic>
        <p:nvPicPr>
          <p:cNvPr id="5" name="Picture 4" descr="Download Green Leaf Free Clipart HQ HQ PNG Image | FreePNGImg">
            <a:extLst>
              <a:ext uri="{FF2B5EF4-FFF2-40B4-BE49-F238E27FC236}">
                <a16:creationId xmlns:a16="http://schemas.microsoft.com/office/drawing/2014/main" id="{2C61C46F-A08E-9246-A225-9D9AD6FBF7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573507" y="-1712496"/>
            <a:ext cx="799698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37CD-5B06-9647-8942-077C8F6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5" y="365126"/>
            <a:ext cx="5710990" cy="180055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7200" b="1" dirty="0">
                <a:latin typeface="Cambria" panose="02040503050406030204" pitchFamily="18" charset="0"/>
              </a:rPr>
              <a:t>The King Reigns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53D3-A0B9-7C43-B697-5970A5E3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390274"/>
            <a:ext cx="8197516" cy="43554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His is a spiritual kingdom (Luke 17:20-21)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 He now has all authority (Matt. 28:18; Rev. 19:11-16)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His kingdom exists now (Col. 1:13-17)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Have you given your allegiance to the king? (Rom. 14:11-12)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3200" b="1" dirty="0">
                <a:latin typeface="Cambria" panose="02040503050406030204" pitchFamily="18" charset="0"/>
              </a:rPr>
              <a:t>Are you living your life in submission to the King? (1 Tim. 1:12-17)</a:t>
            </a:r>
          </a:p>
        </p:txBody>
      </p:sp>
      <p:pic>
        <p:nvPicPr>
          <p:cNvPr id="4" name="Picture 3" descr="Crown PNG">
            <a:extLst>
              <a:ext uri="{FF2B5EF4-FFF2-40B4-BE49-F238E27FC236}">
                <a16:creationId xmlns:a16="http://schemas.microsoft.com/office/drawing/2014/main" id="{7037D2FA-493A-EB4F-93EF-71F0A251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371" y="0"/>
            <a:ext cx="2429242" cy="2228850"/>
          </a:xfrm>
          <a:prstGeom prst="rect">
            <a:avLst/>
          </a:prstGeom>
        </p:spPr>
      </p:pic>
      <p:pic>
        <p:nvPicPr>
          <p:cNvPr id="5" name="Picture 4" descr="Download Green Leaf Free Clipart HQ HQ PNG Image | FreePNGImg">
            <a:extLst>
              <a:ext uri="{FF2B5EF4-FFF2-40B4-BE49-F238E27FC236}">
                <a16:creationId xmlns:a16="http://schemas.microsoft.com/office/drawing/2014/main" id="{BF3A6A0E-4947-294D-819F-3F086B92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 amt="1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573507" y="-1712496"/>
            <a:ext cx="799698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260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The King Reigns</vt:lpstr>
      <vt:lpstr>The King Reigns</vt:lpstr>
      <vt:lpstr>The King Reigns</vt:lpstr>
      <vt:lpstr>The King Reigns</vt:lpstr>
      <vt:lpstr>The King Reigns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10</cp:revision>
  <dcterms:created xsi:type="dcterms:W3CDTF">2023-05-07T01:50:59Z</dcterms:created>
  <dcterms:modified xsi:type="dcterms:W3CDTF">2023-05-15T03:30:22Z</dcterms:modified>
</cp:coreProperties>
</file>