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handoutMasterIdLst>
    <p:handoutMasterId r:id="rId13"/>
  </p:handoutMasterIdLst>
  <p:sldIdLst>
    <p:sldId id="256" r:id="rId2"/>
    <p:sldId id="258" r:id="rId3"/>
    <p:sldId id="259" r:id="rId4"/>
    <p:sldId id="260" r:id="rId5"/>
    <p:sldId id="261" r:id="rId6"/>
    <p:sldId id="262" r:id="rId7"/>
    <p:sldId id="263" r:id="rId8"/>
    <p:sldId id="264" r:id="rId9"/>
    <p:sldId id="269" r:id="rId10"/>
    <p:sldId id="270" r:id="rId11"/>
    <p:sldId id="266" r:id="rId12"/>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2220" autoAdjust="0"/>
  </p:normalViewPr>
  <p:slideViewPr>
    <p:cSldViewPr snapToGrid="0" showGuides="1">
      <p:cViewPr varScale="1">
        <p:scale>
          <a:sx n="85" d="100"/>
          <a:sy n="85" d="100"/>
        </p:scale>
        <p:origin x="1360" y="184"/>
      </p:cViewPr>
      <p:guideLst>
        <p:guide orient="horz" pos="2160"/>
        <p:guide pos="384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1BB82630-26E9-4E73-8856-5BF44F8B112D}" type="datetimeFigureOut">
              <a:rPr lang="en-US" smtClean="0"/>
              <a:pPr/>
              <a:t>8/21/23</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17C5C04D-7211-45D5-8F66-C5559515BE44}" type="slidenum">
              <a:rPr lang="en-US" smtClean="0"/>
              <a:pPr/>
              <a:t>‹#›</a:t>
            </a:fld>
            <a:endParaRPr lang="en-US"/>
          </a:p>
        </p:txBody>
      </p:sp>
    </p:spTree>
    <p:extLst>
      <p:ext uri="{BB962C8B-B14F-4D97-AF65-F5344CB8AC3E}">
        <p14:creationId xmlns:p14="http://schemas.microsoft.com/office/powerpoint/2010/main" val="28882297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170802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8ADB7-A6ED-4505-89CD-5E13DA078D26}" type="datetimeFigureOut">
              <a:rPr lang="en-US" smtClean="0"/>
              <a:pPr/>
              <a:t>8/21/23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338358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1664508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872320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938840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399571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16228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3913387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376423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53478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56680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E8ADB7-A6ED-4505-89CD-5E13DA078D26}" type="datetimeFigureOut">
              <a:rPr lang="en-US" smtClean="0"/>
              <a:pPr/>
              <a:t>8/21/23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216611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8ADB7-A6ED-4505-89CD-5E13DA078D26}" type="datetimeFigureOut">
              <a:rPr lang="en-US" smtClean="0"/>
              <a:pPr/>
              <a:t>8/21/23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344783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123819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44419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4E8ADB7-A6ED-4505-89CD-5E13DA078D26}" type="datetimeFigureOut">
              <a:rPr lang="en-US" smtClean="0"/>
              <a:pPr/>
              <a:t>8/21/23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425384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8ADB7-A6ED-4505-89CD-5E13DA078D26}" type="datetimeFigureOut">
              <a:rPr lang="en-US" smtClean="0"/>
              <a:pPr/>
              <a:t>8/21/23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p14="http://schemas.microsoft.com/office/powerpoint/2010/main" val="240563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4E8ADB7-A6ED-4505-89CD-5E13DA078D26}" type="datetimeFigureOut">
              <a:rPr lang="en-US" smtClean="0"/>
              <a:pPr/>
              <a:t>8/21/23</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358CB85-37E0-416C-9038-E7A2DA57671A}" type="slidenum">
              <a:rPr lang="en-US" smtClean="0"/>
              <a:pPr/>
              <a:t>‹#›</a:t>
            </a:fld>
            <a:endParaRPr lang="en-US"/>
          </a:p>
        </p:txBody>
      </p:sp>
    </p:spTree>
    <p:extLst>
      <p:ext uri="{BB962C8B-B14F-4D97-AF65-F5344CB8AC3E}">
        <p14:creationId xmlns:p14="http://schemas.microsoft.com/office/powerpoint/2010/main" val="88768895"/>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Calibri" panose="020F0502020204030204" pitchFamily="34" charset="0"/>
                <a:cs typeface="Calibri" panose="020F0502020204030204" pitchFamily="34" charset="0"/>
              </a:rPr>
              <a:t>TEN SCRIPTURES  TO LIVE BY</a:t>
            </a:r>
          </a:p>
        </p:txBody>
      </p:sp>
    </p:spTree>
    <p:extLst>
      <p:ext uri="{BB962C8B-B14F-4D97-AF65-F5344CB8AC3E}">
        <p14:creationId xmlns:p14="http://schemas.microsoft.com/office/powerpoint/2010/main" val="31822012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80000"/>
              </a:lnSpc>
            </a:pPr>
            <a:r>
              <a:rPr lang="en-US" sz="6000" b="1" dirty="0">
                <a:latin typeface="Calibri" panose="020F0502020204030204" pitchFamily="34" charset="0"/>
                <a:cs typeface="Calibri" panose="020F0502020204030204" pitchFamily="34" charset="0"/>
              </a:rPr>
              <a:t>9. Accountability to God</a:t>
            </a:r>
          </a:p>
        </p:txBody>
      </p:sp>
      <p:sp>
        <p:nvSpPr>
          <p:cNvPr id="3" name="Content Placeholder 2"/>
          <p:cNvSpPr>
            <a:spLocks noGrp="1"/>
          </p:cNvSpPr>
          <p:nvPr>
            <p:ph idx="1"/>
          </p:nvPr>
        </p:nvSpPr>
        <p:spPr>
          <a:xfrm>
            <a:off x="514350" y="2194561"/>
            <a:ext cx="8115300" cy="4276391"/>
          </a:xfrm>
        </p:spPr>
        <p:txBody>
          <a:bodyPr>
            <a:noAutofit/>
          </a:bodyPr>
          <a:lstStyle/>
          <a:p>
            <a:pPr marL="0" indent="0">
              <a:lnSpc>
                <a:spcPct val="90000"/>
              </a:lnSpc>
              <a:buNone/>
            </a:pPr>
            <a:r>
              <a:rPr lang="en-US" sz="3800" b="1" dirty="0">
                <a:latin typeface="Calibri" panose="020F0502020204030204" pitchFamily="34" charset="0"/>
                <a:cs typeface="Calibri" panose="020F0502020204030204" pitchFamily="34" charset="0"/>
              </a:rPr>
              <a:t>“For we must all appear before the judgment seat of Christ, that each one may receive the things done in the body, according to what he has done, whether good or bad” (2 Cor. 5:10).</a:t>
            </a:r>
          </a:p>
          <a:p>
            <a:pPr marL="860425" indent="-422275">
              <a:lnSpc>
                <a:spcPct val="100000"/>
              </a:lnSpc>
            </a:pPr>
            <a:r>
              <a:rPr lang="en-US" sz="3400" b="1" dirty="0">
                <a:solidFill>
                  <a:schemeClr val="tx1">
                    <a:lumMod val="85000"/>
                  </a:schemeClr>
                </a:solidFill>
                <a:latin typeface="Calibri" panose="020F0502020204030204" pitchFamily="34" charset="0"/>
                <a:cs typeface="Calibri" panose="020F0502020204030204" pitchFamily="34" charset="0"/>
              </a:rPr>
              <a:t>We will answer to God for our lives. </a:t>
            </a:r>
          </a:p>
          <a:p>
            <a:pPr marL="860425" indent="-422275">
              <a:lnSpc>
                <a:spcPct val="100000"/>
              </a:lnSpc>
            </a:pPr>
            <a:r>
              <a:rPr lang="en-US" sz="3400" b="1" dirty="0">
                <a:solidFill>
                  <a:schemeClr val="tx1">
                    <a:lumMod val="85000"/>
                  </a:schemeClr>
                </a:solidFill>
                <a:latin typeface="Calibri" panose="020F0502020204030204" pitchFamily="34" charset="0"/>
                <a:cs typeface="Calibri" panose="020F0502020204030204" pitchFamily="34" charset="0"/>
              </a:rPr>
              <a:t>We must prepare to stand before Him.</a:t>
            </a:r>
          </a:p>
        </p:txBody>
      </p:sp>
    </p:spTree>
    <p:extLst>
      <p:ext uri="{BB962C8B-B14F-4D97-AF65-F5344CB8AC3E}">
        <p14:creationId xmlns:p14="http://schemas.microsoft.com/office/powerpoint/2010/main"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80000"/>
              </a:lnSpc>
            </a:pPr>
            <a:r>
              <a:rPr lang="en-US" sz="6000" b="1" dirty="0">
                <a:latin typeface="Calibri" panose="020F0502020204030204" pitchFamily="34" charset="0"/>
                <a:cs typeface="Calibri" panose="020F0502020204030204" pitchFamily="34" charset="0"/>
              </a:rPr>
              <a:t>10. Looking to Eternity</a:t>
            </a:r>
          </a:p>
        </p:txBody>
      </p:sp>
      <p:sp>
        <p:nvSpPr>
          <p:cNvPr id="3" name="Content Placeholder 2"/>
          <p:cNvSpPr>
            <a:spLocks noGrp="1"/>
          </p:cNvSpPr>
          <p:nvPr>
            <p:ph idx="1"/>
          </p:nvPr>
        </p:nvSpPr>
        <p:spPr>
          <a:xfrm>
            <a:off x="529590" y="2344058"/>
            <a:ext cx="8115300" cy="4300582"/>
          </a:xfrm>
        </p:spPr>
        <p:txBody>
          <a:bodyPr>
            <a:noAutofit/>
          </a:bodyPr>
          <a:lstStyle/>
          <a:p>
            <a:pPr marL="0" indent="0">
              <a:buNone/>
            </a:pPr>
            <a:r>
              <a:rPr lang="en-US" sz="3100" b="1" dirty="0">
                <a:latin typeface="Calibri" panose="020F0502020204030204" pitchFamily="34" charset="0"/>
                <a:cs typeface="Calibri" panose="020F0502020204030204" pitchFamily="34" charset="0"/>
              </a:rPr>
              <a:t>“For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(2 Cor. 4:17-18). </a:t>
            </a:r>
          </a:p>
          <a:p>
            <a:pPr marL="800100" indent="-331788">
              <a:lnSpc>
                <a:spcPct val="110000"/>
              </a:lnSpc>
            </a:pPr>
            <a:r>
              <a:rPr lang="en-US" sz="3027" b="1" dirty="0">
                <a:solidFill>
                  <a:schemeClr val="tx1">
                    <a:lumMod val="85000"/>
                  </a:schemeClr>
                </a:solidFill>
                <a:latin typeface="Calibri" panose="020F0502020204030204" pitchFamily="34" charset="0"/>
                <a:cs typeface="Calibri" panose="020F0502020204030204" pitchFamily="34" charset="0"/>
              </a:rPr>
              <a:t>This life points toward eternity.</a:t>
            </a:r>
          </a:p>
        </p:txBody>
      </p:sp>
    </p:spTree>
    <p:extLst>
      <p:ext uri="{BB962C8B-B14F-4D97-AF65-F5344CB8AC3E}">
        <p14:creationId xmlns:p14="http://schemas.microsoft.com/office/powerpoint/2010/main" val="1496431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latin typeface="Calibri" panose="020F0502020204030204" pitchFamily="34" charset="0"/>
                <a:cs typeface="Calibri" panose="020F0502020204030204" pitchFamily="34" charset="0"/>
              </a:rPr>
              <a:t>1. About God</a:t>
            </a:r>
          </a:p>
        </p:txBody>
      </p:sp>
      <p:sp>
        <p:nvSpPr>
          <p:cNvPr id="3" name="Content Placeholder 2"/>
          <p:cNvSpPr>
            <a:spLocks noGrp="1"/>
          </p:cNvSpPr>
          <p:nvPr>
            <p:ph idx="1"/>
          </p:nvPr>
        </p:nvSpPr>
        <p:spPr>
          <a:xfrm>
            <a:off x="584617" y="1798821"/>
            <a:ext cx="8499423" cy="4706910"/>
          </a:xfrm>
        </p:spPr>
        <p:txBody>
          <a:bodyPr>
            <a:noAutofit/>
          </a:bodyPr>
          <a:lstStyle/>
          <a:p>
            <a:pPr marL="0" indent="0">
              <a:lnSpc>
                <a:spcPct val="100000"/>
              </a:lnSpc>
              <a:buNone/>
            </a:pPr>
            <a:r>
              <a:rPr lang="en-US" sz="4400" b="1" dirty="0">
                <a:latin typeface="Calibri" panose="020F0502020204030204" pitchFamily="34" charset="0"/>
                <a:cs typeface="Calibri" panose="020F0502020204030204" pitchFamily="34" charset="0"/>
              </a:rPr>
              <a:t>“In the beginning God created      the heavens and the earth…”    (Gen. 1:1).</a:t>
            </a:r>
            <a:r>
              <a:rPr lang="en-US" sz="4000" b="1" dirty="0">
                <a:latin typeface="Calibri" panose="020F0502020204030204" pitchFamily="34" charset="0"/>
                <a:cs typeface="Calibri" panose="020F0502020204030204" pitchFamily="34" charset="0"/>
              </a:rPr>
              <a:t>  </a:t>
            </a:r>
          </a:p>
          <a:p>
            <a:pPr marL="685800" indent="-31273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Since God created us… </a:t>
            </a:r>
          </a:p>
          <a:p>
            <a:pPr marL="685800" indent="-31273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He knows His creation.</a:t>
            </a:r>
          </a:p>
          <a:p>
            <a:pPr marL="685800" indent="-31273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We have reason to obey Him.</a:t>
            </a:r>
          </a:p>
          <a:p>
            <a:pPr marL="685800" indent="-31273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Every life has a divine source and purpose.</a:t>
            </a:r>
          </a:p>
        </p:txBody>
      </p:sp>
    </p:spTree>
    <p:extLst>
      <p:ext uri="{BB962C8B-B14F-4D97-AF65-F5344CB8AC3E}">
        <p14:creationId xmlns:p14="http://schemas.microsoft.com/office/powerpoint/2010/main" val="34533647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80000"/>
              </a:lnSpc>
            </a:pPr>
            <a:r>
              <a:rPr lang="en-US" sz="6000" b="1" dirty="0">
                <a:latin typeface="Calibri" panose="020F0502020204030204" pitchFamily="34" charset="0"/>
                <a:cs typeface="Calibri" panose="020F0502020204030204" pitchFamily="34" charset="0"/>
              </a:rPr>
              <a:t>2. About God’s Protection</a:t>
            </a:r>
          </a:p>
        </p:txBody>
      </p:sp>
      <p:sp>
        <p:nvSpPr>
          <p:cNvPr id="3" name="Content Placeholder 2"/>
          <p:cNvSpPr>
            <a:spLocks noGrp="1"/>
          </p:cNvSpPr>
          <p:nvPr>
            <p:ph idx="1"/>
          </p:nvPr>
        </p:nvSpPr>
        <p:spPr>
          <a:xfrm>
            <a:off x="632829" y="2232805"/>
            <a:ext cx="7836615" cy="4195481"/>
          </a:xfrm>
        </p:spPr>
        <p:txBody>
          <a:bodyPr>
            <a:noAutofit/>
          </a:bodyPr>
          <a:lstStyle/>
          <a:p>
            <a:pPr marL="0" indent="0">
              <a:buNone/>
            </a:pPr>
            <a:r>
              <a:rPr lang="en-US" sz="3600" b="1" dirty="0">
                <a:latin typeface="Calibri" panose="020F0502020204030204" pitchFamily="34" charset="0"/>
                <a:cs typeface="Calibri" panose="020F0502020204030204" pitchFamily="34" charset="0"/>
              </a:rPr>
              <a:t>“But those who wait upon the Lord shall mount up with wings like eagles, they shall run and not be weary, they shall walk and not faint” (Isa. 40:31).</a:t>
            </a:r>
          </a:p>
          <a:p>
            <a:pPr marL="806450" indent="-314325">
              <a:lnSpc>
                <a:spcPct val="110000"/>
              </a:lnSpc>
            </a:pPr>
            <a:r>
              <a:rPr lang="en-US" sz="3027" b="1" dirty="0">
                <a:solidFill>
                  <a:schemeClr val="tx1">
                    <a:lumMod val="85000"/>
                  </a:schemeClr>
                </a:solidFill>
                <a:latin typeface="Calibri" panose="020F0502020204030204" pitchFamily="34" charset="0"/>
                <a:cs typeface="Calibri" panose="020F0502020204030204" pitchFamily="34" charset="0"/>
              </a:rPr>
              <a:t>One of the keys to life is learning to “wait upon the Lord.”</a:t>
            </a:r>
          </a:p>
          <a:p>
            <a:pPr marL="806450" indent="-314325">
              <a:lnSpc>
                <a:spcPct val="110000"/>
              </a:lnSpc>
            </a:pPr>
            <a:r>
              <a:rPr lang="en-US" sz="3027" b="1" dirty="0">
                <a:solidFill>
                  <a:schemeClr val="tx1">
                    <a:lumMod val="85000"/>
                  </a:schemeClr>
                </a:solidFill>
                <a:latin typeface="Calibri" panose="020F0502020204030204" pitchFamily="34" charset="0"/>
                <a:cs typeface="Calibri" panose="020F0502020204030204" pitchFamily="34" charset="0"/>
              </a:rPr>
              <a:t>The benefits of “waiting upon the Lord.”</a:t>
            </a:r>
          </a:p>
        </p:txBody>
      </p:sp>
    </p:spTree>
    <p:extLst>
      <p:ext uri="{BB962C8B-B14F-4D97-AF65-F5344CB8AC3E}">
        <p14:creationId xmlns:p14="http://schemas.microsoft.com/office/powerpoint/2010/main" val="20906044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latin typeface="Calibri" panose="020F0502020204030204" pitchFamily="34" charset="0"/>
                <a:cs typeface="Calibri" panose="020F0502020204030204" pitchFamily="34" charset="0"/>
              </a:rPr>
              <a:t>3. Seeking the Lord</a:t>
            </a:r>
          </a:p>
        </p:txBody>
      </p:sp>
      <p:sp>
        <p:nvSpPr>
          <p:cNvPr id="3" name="Content Placeholder 2"/>
          <p:cNvSpPr>
            <a:spLocks noGrp="1"/>
          </p:cNvSpPr>
          <p:nvPr>
            <p:ph idx="1"/>
          </p:nvPr>
        </p:nvSpPr>
        <p:spPr>
          <a:xfrm>
            <a:off x="617837" y="1946745"/>
            <a:ext cx="7986517" cy="4195481"/>
          </a:xfrm>
        </p:spPr>
        <p:txBody>
          <a:bodyPr>
            <a:noAutofit/>
          </a:bodyPr>
          <a:lstStyle/>
          <a:p>
            <a:pPr marL="0" indent="0">
              <a:buNone/>
            </a:pPr>
            <a:r>
              <a:rPr lang="en-US" sz="3200" b="1" dirty="0">
                <a:latin typeface="Calibri" panose="020F0502020204030204" pitchFamily="34" charset="0"/>
                <a:cs typeface="Calibri" panose="020F0502020204030204" pitchFamily="34" charset="0"/>
              </a:rPr>
              <a:t>“Seek the Lord while He may be found, Call upon Him while He is near. Let the wicked forsake his way, and the unrighteous man his thoughts; Let him return to the Lord, and He will have mercy on him; and to our God, for He will abundantly pardon” (Isa. 55:6-7).</a:t>
            </a:r>
          </a:p>
          <a:p>
            <a:pPr marL="746125" indent="-314325">
              <a:lnSpc>
                <a:spcPct val="110000"/>
              </a:lnSpc>
            </a:pPr>
            <a:r>
              <a:rPr lang="en-US" sz="2800" b="1" dirty="0">
                <a:solidFill>
                  <a:schemeClr val="tx1">
                    <a:lumMod val="85000"/>
                  </a:schemeClr>
                </a:solidFill>
                <a:latin typeface="Calibri" panose="020F0502020204030204" pitchFamily="34" charset="0"/>
                <a:cs typeface="Calibri" panose="020F0502020204030204" pitchFamily="34" charset="0"/>
              </a:rPr>
              <a:t>Key words include “seek, found, call, near, forsake, thoughts, return, mercy, abundantly pardon.”  The Bible in one verse!</a:t>
            </a:r>
          </a:p>
        </p:txBody>
      </p:sp>
    </p:spTree>
    <p:extLst>
      <p:ext uri="{BB962C8B-B14F-4D97-AF65-F5344CB8AC3E}">
        <p14:creationId xmlns:p14="http://schemas.microsoft.com/office/powerpoint/2010/main" val="3319213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
            <a:ext cx="6732370" cy="1274128"/>
          </a:xfrm>
        </p:spPr>
        <p:txBody>
          <a:bodyPr/>
          <a:lstStyle/>
          <a:p>
            <a:pPr algn="ctr">
              <a:lnSpc>
                <a:spcPct val="80000"/>
              </a:lnSpc>
            </a:pPr>
            <a:r>
              <a:rPr lang="en-US" sz="6000" b="1" dirty="0">
                <a:latin typeface="Calibri" panose="020F0502020204030204" pitchFamily="34" charset="0"/>
                <a:cs typeface="Calibri" panose="020F0502020204030204" pitchFamily="34" charset="0"/>
              </a:rPr>
              <a:t>4. God’s Thoughts</a:t>
            </a:r>
          </a:p>
        </p:txBody>
      </p:sp>
      <p:sp>
        <p:nvSpPr>
          <p:cNvPr id="3" name="Content Placeholder 2"/>
          <p:cNvSpPr>
            <a:spLocks noGrp="1"/>
          </p:cNvSpPr>
          <p:nvPr>
            <p:ph idx="1"/>
          </p:nvPr>
        </p:nvSpPr>
        <p:spPr>
          <a:xfrm>
            <a:off x="522900" y="1748125"/>
            <a:ext cx="7965780" cy="4195481"/>
          </a:xfrm>
        </p:spPr>
        <p:txBody>
          <a:bodyPr>
            <a:noAutofit/>
          </a:bodyPr>
          <a:lstStyle/>
          <a:p>
            <a:pPr marL="0" indent="0">
              <a:lnSpc>
                <a:spcPct val="90000"/>
              </a:lnSpc>
              <a:buNone/>
            </a:pPr>
            <a:r>
              <a:rPr lang="en-US" sz="3647" b="1" dirty="0">
                <a:latin typeface="Calibri" panose="020F0502020204030204" pitchFamily="34" charset="0"/>
                <a:cs typeface="Calibri" panose="020F0502020204030204" pitchFamily="34" charset="0"/>
              </a:rPr>
              <a:t>“‘For My thoughts are not your thoughts; nor are your ways My ways,’ says the Lord. ‘For as the heavens are higher than the earth, so are My ways higher than your ways, and My thoughts than your thoughts’” (Isa. 55:8-9).</a:t>
            </a:r>
          </a:p>
          <a:p>
            <a:pPr marL="800100" indent="-347663">
              <a:lnSpc>
                <a:spcPct val="110000"/>
              </a:lnSpc>
            </a:pPr>
            <a:r>
              <a:rPr lang="en-US" sz="3027" b="1" dirty="0">
                <a:solidFill>
                  <a:schemeClr val="tx1">
                    <a:lumMod val="85000"/>
                  </a:schemeClr>
                </a:solidFill>
                <a:latin typeface="Calibri" panose="020F0502020204030204" pitchFamily="34" charset="0"/>
                <a:cs typeface="Calibri" panose="020F0502020204030204" pitchFamily="34" charset="0"/>
              </a:rPr>
              <a:t>A key to pleasing God is to learn to think as He thinks; to value what He values, and to live as He directs.</a:t>
            </a:r>
          </a:p>
        </p:txBody>
      </p:sp>
    </p:spTree>
    <p:extLst>
      <p:ext uri="{BB962C8B-B14F-4D97-AF65-F5344CB8AC3E}">
        <p14:creationId xmlns:p14="http://schemas.microsoft.com/office/powerpoint/2010/main" val="19465577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589878"/>
            <a:ext cx="6995160" cy="1025562"/>
          </a:xfrm>
        </p:spPr>
        <p:txBody>
          <a:bodyPr/>
          <a:lstStyle/>
          <a:p>
            <a:pPr algn="ctr">
              <a:lnSpc>
                <a:spcPct val="80000"/>
              </a:lnSpc>
            </a:pPr>
            <a:r>
              <a:rPr lang="en-US" sz="6000" b="1" dirty="0">
                <a:latin typeface="Calibri" panose="020F0502020204030204" pitchFamily="34" charset="0"/>
                <a:cs typeface="Calibri" panose="020F0502020204030204" pitchFamily="34" charset="0"/>
              </a:rPr>
              <a:t>5. God’s Care for Us</a:t>
            </a:r>
          </a:p>
        </p:txBody>
      </p:sp>
      <p:sp>
        <p:nvSpPr>
          <p:cNvPr id="3" name="Content Placeholder 2"/>
          <p:cNvSpPr>
            <a:spLocks noGrp="1"/>
          </p:cNvSpPr>
          <p:nvPr>
            <p:ph idx="1"/>
          </p:nvPr>
        </p:nvSpPr>
        <p:spPr>
          <a:xfrm>
            <a:off x="660060" y="1885285"/>
            <a:ext cx="7554300" cy="4195481"/>
          </a:xfrm>
        </p:spPr>
        <p:txBody>
          <a:bodyPr>
            <a:noAutofit/>
          </a:bodyPr>
          <a:lstStyle/>
          <a:p>
            <a:pPr marL="0" indent="0">
              <a:lnSpc>
                <a:spcPct val="90000"/>
              </a:lnSpc>
              <a:buNone/>
            </a:pPr>
            <a:r>
              <a:rPr lang="en-US" sz="3400" b="1" dirty="0">
                <a:latin typeface="Calibri" panose="020F0502020204030204" pitchFamily="34" charset="0"/>
                <a:cs typeface="Calibri" panose="020F0502020204030204" pitchFamily="34" charset="0"/>
              </a:rPr>
              <a:t>“If God is for us, who can be against us? He who did not spare His own Son, but delivered  but delivered Him up for us all, how shall he not with Him also freely give us all things…” (Rom. 8:31-32).</a:t>
            </a:r>
          </a:p>
          <a:p>
            <a:pPr marL="920750" indent="-468313">
              <a:lnSpc>
                <a:spcPct val="110000"/>
              </a:lnSpc>
            </a:pPr>
            <a:r>
              <a:rPr lang="en-US" sz="2900" b="1" dirty="0">
                <a:solidFill>
                  <a:schemeClr val="tx1">
                    <a:lumMod val="85000"/>
                  </a:schemeClr>
                </a:solidFill>
                <a:latin typeface="Calibri" panose="020F0502020204030204" pitchFamily="34" charset="0"/>
                <a:cs typeface="Calibri" panose="020F0502020204030204" pitchFamily="34" charset="0"/>
              </a:rPr>
              <a:t>The child of God never stands alone when standing with the Lord.  </a:t>
            </a:r>
          </a:p>
          <a:p>
            <a:pPr marL="920750" indent="-468313">
              <a:lnSpc>
                <a:spcPct val="110000"/>
              </a:lnSpc>
            </a:pPr>
            <a:r>
              <a:rPr lang="en-US" sz="2900" b="1" dirty="0">
                <a:solidFill>
                  <a:schemeClr val="tx1">
                    <a:lumMod val="85000"/>
                  </a:schemeClr>
                </a:solidFill>
                <a:latin typeface="Calibri" panose="020F0502020204030204" pitchFamily="34" charset="0"/>
                <a:cs typeface="Calibri" panose="020F0502020204030204" pitchFamily="34" charset="0"/>
              </a:rPr>
              <a:t>His love for His children  is so great He gave His Son.</a:t>
            </a:r>
          </a:p>
        </p:txBody>
      </p:sp>
    </p:spTree>
    <p:extLst>
      <p:ext uri="{BB962C8B-B14F-4D97-AF65-F5344CB8AC3E}">
        <p14:creationId xmlns:p14="http://schemas.microsoft.com/office/powerpoint/2010/main" val="14207013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574638"/>
            <a:ext cx="6934200" cy="1400530"/>
          </a:xfrm>
        </p:spPr>
        <p:txBody>
          <a:bodyPr/>
          <a:lstStyle/>
          <a:p>
            <a:pPr algn="ctr">
              <a:lnSpc>
                <a:spcPct val="80000"/>
              </a:lnSpc>
            </a:pPr>
            <a:r>
              <a:rPr lang="en-US" sz="6000" b="1" dirty="0">
                <a:latin typeface="Calibri" panose="020F0502020204030204" pitchFamily="34" charset="0"/>
                <a:cs typeface="Calibri" panose="020F0502020204030204" pitchFamily="34" charset="0"/>
              </a:rPr>
              <a:t>6. Philosophy of Life</a:t>
            </a:r>
          </a:p>
        </p:txBody>
      </p:sp>
      <p:sp>
        <p:nvSpPr>
          <p:cNvPr id="3" name="Content Placeholder 2"/>
          <p:cNvSpPr>
            <a:spLocks noGrp="1"/>
          </p:cNvSpPr>
          <p:nvPr>
            <p:ph idx="1"/>
          </p:nvPr>
        </p:nvSpPr>
        <p:spPr>
          <a:xfrm>
            <a:off x="548640" y="2052925"/>
            <a:ext cx="7924800" cy="4195481"/>
          </a:xfrm>
        </p:spPr>
        <p:txBody>
          <a:bodyPr>
            <a:noAutofit/>
          </a:bodyPr>
          <a:lstStyle/>
          <a:p>
            <a:pPr marL="0" indent="0">
              <a:lnSpc>
                <a:spcPct val="100000"/>
              </a:lnSpc>
              <a:buNone/>
            </a:pPr>
            <a:r>
              <a:rPr lang="en-US" sz="4000" b="1" dirty="0">
                <a:latin typeface="Calibri" panose="020F0502020204030204" pitchFamily="34" charset="0"/>
                <a:cs typeface="Calibri" panose="020F0502020204030204" pitchFamily="34" charset="0"/>
              </a:rPr>
              <a:t>“A merry heart does good like medicine, but a broken spirit dries the bones” (Prov. 17:22).</a:t>
            </a:r>
          </a:p>
          <a:p>
            <a:pPr marL="755650" indent="-303213">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Joy comes out of service, love, thankfulness, and optimism.</a:t>
            </a:r>
          </a:p>
          <a:p>
            <a:pPr marL="755650" indent="-303213">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Humor and a joyful spirit encourage and uplift others and our own heart.</a:t>
            </a:r>
          </a:p>
        </p:txBody>
      </p:sp>
    </p:spTree>
    <p:extLst>
      <p:ext uri="{BB962C8B-B14F-4D97-AF65-F5344CB8AC3E}">
        <p14:creationId xmlns:p14="http://schemas.microsoft.com/office/powerpoint/2010/main" val="443338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0" y="650838"/>
            <a:ext cx="7055380" cy="1400530"/>
          </a:xfrm>
        </p:spPr>
        <p:txBody>
          <a:bodyPr/>
          <a:lstStyle/>
          <a:p>
            <a:pPr algn="ctr">
              <a:lnSpc>
                <a:spcPct val="80000"/>
              </a:lnSpc>
            </a:pPr>
            <a:r>
              <a:rPr lang="en-US" sz="6000" b="1" dirty="0">
                <a:latin typeface="Calibri" panose="020F0502020204030204" pitchFamily="34" charset="0"/>
                <a:cs typeface="Calibri" panose="020F0502020204030204" pitchFamily="34" charset="0"/>
              </a:rPr>
              <a:t>7. Doing God’s Will</a:t>
            </a:r>
          </a:p>
        </p:txBody>
      </p:sp>
      <p:sp>
        <p:nvSpPr>
          <p:cNvPr id="3" name="Content Placeholder 2"/>
          <p:cNvSpPr>
            <a:spLocks noGrp="1"/>
          </p:cNvSpPr>
          <p:nvPr>
            <p:ph idx="1"/>
          </p:nvPr>
        </p:nvSpPr>
        <p:spPr>
          <a:xfrm>
            <a:off x="629580" y="2403445"/>
            <a:ext cx="7737180" cy="4195481"/>
          </a:xfrm>
        </p:spPr>
        <p:txBody>
          <a:bodyPr>
            <a:normAutofit/>
          </a:bodyPr>
          <a:lstStyle/>
          <a:p>
            <a:pPr marL="0" indent="0">
              <a:lnSpc>
                <a:spcPct val="100000"/>
              </a:lnSpc>
              <a:buNone/>
            </a:pPr>
            <a:r>
              <a:rPr lang="en-US" sz="4000" b="1" dirty="0">
                <a:latin typeface="Calibri" panose="020F0502020204030204" pitchFamily="34" charset="0"/>
                <a:cs typeface="Calibri" panose="020F0502020204030204" pitchFamily="34" charset="0"/>
              </a:rPr>
              <a:t>“If you love Me, keep My commandments” (John 14:15).</a:t>
            </a:r>
          </a:p>
          <a:p>
            <a:pPr marL="860425" indent="-40798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Living by God’s instruction brings the fulfillment and blessings God intends.</a:t>
            </a:r>
          </a:p>
          <a:p>
            <a:pPr marL="860425" indent="-40798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Obedience to God demonstrates true love for God. </a:t>
            </a:r>
          </a:p>
        </p:txBody>
      </p:sp>
    </p:spTree>
    <p:extLst>
      <p:ext uri="{BB962C8B-B14F-4D97-AF65-F5344CB8AC3E}">
        <p14:creationId xmlns:p14="http://schemas.microsoft.com/office/powerpoint/2010/main"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230" y="406998"/>
            <a:ext cx="7055380" cy="1400530"/>
          </a:xfrm>
        </p:spPr>
        <p:txBody>
          <a:bodyPr/>
          <a:lstStyle/>
          <a:p>
            <a:pPr algn="ctr">
              <a:lnSpc>
                <a:spcPct val="80000"/>
              </a:lnSpc>
            </a:pPr>
            <a:r>
              <a:rPr lang="en-US" sz="6000" b="1" dirty="0">
                <a:latin typeface="Calibri" panose="020F0502020204030204" pitchFamily="34" charset="0"/>
                <a:cs typeface="Calibri" panose="020F0502020204030204" pitchFamily="34" charset="0"/>
              </a:rPr>
              <a:t>8. Looking out for Others</a:t>
            </a:r>
          </a:p>
        </p:txBody>
      </p:sp>
      <p:sp>
        <p:nvSpPr>
          <p:cNvPr id="3" name="Content Placeholder 2"/>
          <p:cNvSpPr>
            <a:spLocks noGrp="1"/>
          </p:cNvSpPr>
          <p:nvPr>
            <p:ph idx="1"/>
          </p:nvPr>
        </p:nvSpPr>
        <p:spPr>
          <a:xfrm>
            <a:off x="522900" y="2235805"/>
            <a:ext cx="8240100" cy="4195481"/>
          </a:xfrm>
        </p:spPr>
        <p:txBody>
          <a:bodyPr>
            <a:normAutofit/>
          </a:bodyPr>
          <a:lstStyle/>
          <a:p>
            <a:pPr marL="0" indent="0">
              <a:lnSpc>
                <a:spcPct val="100000"/>
              </a:lnSpc>
              <a:buNone/>
            </a:pPr>
            <a:r>
              <a:rPr lang="en-US" sz="3800" b="1" dirty="0">
                <a:latin typeface="Calibri" panose="020F0502020204030204" pitchFamily="34" charset="0"/>
                <a:cs typeface="Calibri" panose="020F0502020204030204" pitchFamily="34" charset="0"/>
              </a:rPr>
              <a:t>“Let each of you look out not only for his own interests, but also for the interests of others” (Phil. 2:4).</a:t>
            </a:r>
          </a:p>
          <a:p>
            <a:pPr marL="800100" indent="-33178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We were made to serve God.</a:t>
            </a:r>
          </a:p>
          <a:p>
            <a:pPr marL="800100" indent="-331788">
              <a:lnSpc>
                <a:spcPct val="100000"/>
              </a:lnSpc>
            </a:pPr>
            <a:r>
              <a:rPr lang="en-US" sz="3200" b="1" dirty="0">
                <a:solidFill>
                  <a:schemeClr val="tx1">
                    <a:lumMod val="85000"/>
                  </a:schemeClr>
                </a:solidFill>
                <a:latin typeface="Calibri" panose="020F0502020204030204" pitchFamily="34" charset="0"/>
                <a:cs typeface="Calibri" panose="020F0502020204030204" pitchFamily="34" charset="0"/>
              </a:rPr>
              <a:t>One way we serve Him is by our care and service to others. </a:t>
            </a:r>
          </a:p>
        </p:txBody>
      </p:sp>
    </p:spTree>
    <p:extLst>
      <p:ext uri="{BB962C8B-B14F-4D97-AF65-F5344CB8AC3E}">
        <p14:creationId xmlns:p14="http://schemas.microsoft.com/office/powerpoint/2010/main"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{182B3158-1B10-BC48-843C-3AC6635A12D1}tf10001062</Template>
  <TotalTime>149</TotalTime>
  <Words>676</Words>
  <Application>Microsoft Macintosh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vt:lpstr>
      <vt:lpstr>TEN SCRIPTURES  TO LIVE BY</vt:lpstr>
      <vt:lpstr>1. About God</vt:lpstr>
      <vt:lpstr>2. About God’s Protection</vt:lpstr>
      <vt:lpstr>3. Seeking the Lord</vt:lpstr>
      <vt:lpstr>4. God’s Thoughts</vt:lpstr>
      <vt:lpstr>5. God’s Care for Us</vt:lpstr>
      <vt:lpstr>6. Philosophy of Life</vt:lpstr>
      <vt:lpstr>7. Doing God’s Will</vt:lpstr>
      <vt:lpstr>8. Looking out for Others</vt:lpstr>
      <vt:lpstr>9. Accountability to God</vt:lpstr>
      <vt:lpstr>10. Looking to Eternity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VERSES TO LIVE BY</dc:title>
  <dc:creator>User1</dc:creator>
  <cp:lastModifiedBy>Kyle Pope</cp:lastModifiedBy>
  <cp:revision>20</cp:revision>
  <cp:lastPrinted>2015-12-28T13:34:49Z</cp:lastPrinted>
  <dcterms:created xsi:type="dcterms:W3CDTF">2016-12-03T23:27:11Z</dcterms:created>
  <dcterms:modified xsi:type="dcterms:W3CDTF">2023-08-21T18:13:09Z</dcterms:modified>
</cp:coreProperties>
</file>